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1.xml" ContentType="application/vnd.openxmlformats-officedocument.theme+xml"/>
  <Override PartName="/ppt/charts/chart1.xml" ContentType="application/vnd.openxmlformats-officedocument.drawingml.chart+xml"/>
  <Override PartName="/ppt/theme/theme2.xml" ContentType="application/vnd.openxmlformats-officedocument.theme+xml"/>
  <Override PartName="/ppt/handoutMasters/handoutMaster1.xml" ContentType="application/vnd.openxmlformats-officedocument.presentationml.handoutMaster+xml"/>
  <Override PartName="/ppt/charts/chart2.xml" ContentType="application/vnd.openxmlformats-officedocument.drawingml.chart+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04" r:id="rId1"/>
  </p:sldMasterIdLst>
  <p:handoutMasterIdLst>
    <p:handoutMasterId r:id="rId3"/>
  </p:handoutMasterIdLst>
  <p:sldIdLst>
    <p:sldId id="256" r:id="rId2"/>
  </p:sldIdLst>
  <p:sldSz cx="36576000" cy="27432000"/>
  <p:notesSz cx="6858000" cy="9144000"/>
  <p:defaultTextStyle>
    <a:defPPr>
      <a:defRPr lang="en-US"/>
    </a:defPPr>
    <a:lvl1pPr algn="l" rtl="0" fontAlgn="base">
      <a:spcBef>
        <a:spcPct val="0"/>
      </a:spcBef>
      <a:spcAft>
        <a:spcPct val="0"/>
      </a:spcAft>
      <a:defRPr sz="7600" kern="1200">
        <a:solidFill>
          <a:schemeClr val="tx1"/>
        </a:solidFill>
        <a:latin typeface="Arial" charset="0"/>
        <a:ea typeface="+mn-ea"/>
        <a:cs typeface="+mn-cs"/>
      </a:defRPr>
    </a:lvl1pPr>
    <a:lvl2pPr marL="457200" algn="l" rtl="0" fontAlgn="base">
      <a:spcBef>
        <a:spcPct val="0"/>
      </a:spcBef>
      <a:spcAft>
        <a:spcPct val="0"/>
      </a:spcAft>
      <a:defRPr sz="7600" kern="1200">
        <a:solidFill>
          <a:schemeClr val="tx1"/>
        </a:solidFill>
        <a:latin typeface="Arial" charset="0"/>
        <a:ea typeface="+mn-ea"/>
        <a:cs typeface="+mn-cs"/>
      </a:defRPr>
    </a:lvl2pPr>
    <a:lvl3pPr marL="914400" algn="l" rtl="0" fontAlgn="base">
      <a:spcBef>
        <a:spcPct val="0"/>
      </a:spcBef>
      <a:spcAft>
        <a:spcPct val="0"/>
      </a:spcAft>
      <a:defRPr sz="7600" kern="1200">
        <a:solidFill>
          <a:schemeClr val="tx1"/>
        </a:solidFill>
        <a:latin typeface="Arial" charset="0"/>
        <a:ea typeface="+mn-ea"/>
        <a:cs typeface="+mn-cs"/>
      </a:defRPr>
    </a:lvl3pPr>
    <a:lvl4pPr marL="1371600" algn="l" rtl="0" fontAlgn="base">
      <a:spcBef>
        <a:spcPct val="0"/>
      </a:spcBef>
      <a:spcAft>
        <a:spcPct val="0"/>
      </a:spcAft>
      <a:defRPr sz="7600" kern="1200">
        <a:solidFill>
          <a:schemeClr val="tx1"/>
        </a:solidFill>
        <a:latin typeface="Arial" charset="0"/>
        <a:ea typeface="+mn-ea"/>
        <a:cs typeface="+mn-cs"/>
      </a:defRPr>
    </a:lvl4pPr>
    <a:lvl5pPr marL="1828800" algn="l" rtl="0" fontAlgn="base">
      <a:spcBef>
        <a:spcPct val="0"/>
      </a:spcBef>
      <a:spcAft>
        <a:spcPct val="0"/>
      </a:spcAft>
      <a:defRPr sz="7600" kern="1200">
        <a:solidFill>
          <a:schemeClr val="tx1"/>
        </a:solidFill>
        <a:latin typeface="Arial" charset="0"/>
        <a:ea typeface="+mn-ea"/>
        <a:cs typeface="+mn-cs"/>
      </a:defRPr>
    </a:lvl5pPr>
    <a:lvl6pPr marL="2286000" algn="l" defTabSz="914400" rtl="0" eaLnBrk="1" latinLnBrk="0" hangingPunct="1">
      <a:defRPr sz="7600" kern="1200">
        <a:solidFill>
          <a:schemeClr val="tx1"/>
        </a:solidFill>
        <a:latin typeface="Arial" charset="0"/>
        <a:ea typeface="+mn-ea"/>
        <a:cs typeface="+mn-cs"/>
      </a:defRPr>
    </a:lvl6pPr>
    <a:lvl7pPr marL="2743200" algn="l" defTabSz="914400" rtl="0" eaLnBrk="1" latinLnBrk="0" hangingPunct="1">
      <a:defRPr sz="7600" kern="1200">
        <a:solidFill>
          <a:schemeClr val="tx1"/>
        </a:solidFill>
        <a:latin typeface="Arial" charset="0"/>
        <a:ea typeface="+mn-ea"/>
        <a:cs typeface="+mn-cs"/>
      </a:defRPr>
    </a:lvl7pPr>
    <a:lvl8pPr marL="3200400" algn="l" defTabSz="914400" rtl="0" eaLnBrk="1" latinLnBrk="0" hangingPunct="1">
      <a:defRPr sz="7600" kern="1200">
        <a:solidFill>
          <a:schemeClr val="tx1"/>
        </a:solidFill>
        <a:latin typeface="Arial" charset="0"/>
        <a:ea typeface="+mn-ea"/>
        <a:cs typeface="+mn-cs"/>
      </a:defRPr>
    </a:lvl8pPr>
    <a:lvl9pPr marL="3657600" algn="l" defTabSz="914400" rtl="0" eaLnBrk="1" latinLnBrk="0" hangingPunct="1">
      <a:defRPr sz="7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6224">
          <p15:clr>
            <a:srgbClr val="A4A3A4"/>
          </p15:clr>
        </p15:guide>
        <p15:guide id="2" pos="161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FFCCFF"/>
    <a:srgbClr val="FF99CC"/>
    <a:srgbClr val="CCCCFF"/>
    <a:srgbClr val="ABD9BA"/>
    <a:srgbClr val="659B68"/>
    <a:srgbClr val="295752"/>
    <a:srgbClr val="3A35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9409" autoAdjust="0"/>
  </p:normalViewPr>
  <p:slideViewPr>
    <p:cSldViewPr showGuides="1">
      <p:cViewPr varScale="1">
        <p:scale>
          <a:sx n="30" d="100"/>
          <a:sy n="30" d="100"/>
        </p:scale>
        <p:origin x="1824" y="150"/>
      </p:cViewPr>
      <p:guideLst>
        <p:guide orient="horz" pos="16224"/>
        <p:guide pos="16128"/>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view3D>
      <c:rotX val="15"/>
      <c:rotY val="20"/>
      <c:depthPercent val="10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dLbls>
        <c:gapWidth val="150"/>
        <c:shape val="box"/>
        <c:axId val="613809384"/>
        <c:axId val="613802720"/>
        <c:axId val="0"/>
      </c:bar3DChart>
      <c:catAx>
        <c:axId val="613809384"/>
        <c:scaling>
          <c:orientation val="minMax"/>
        </c:scaling>
        <c:delete val="0"/>
        <c:axPos val="b"/>
        <c:numFmt formatCode="General" sourceLinked="1"/>
        <c:majorTickMark val="out"/>
        <c:minorTickMark val="none"/>
        <c:tickLblPos val="nextTo"/>
        <c:crossAx val="613802720"/>
        <c:crosses val="autoZero"/>
        <c:auto val="1"/>
        <c:lblAlgn val="ctr"/>
        <c:lblOffset val="100"/>
        <c:noMultiLvlLbl val="0"/>
      </c:catAx>
      <c:valAx>
        <c:axId val="613802720"/>
        <c:scaling>
          <c:orientation val="minMax"/>
        </c:scaling>
        <c:delete val="0"/>
        <c:axPos val="l"/>
        <c:majorGridlines/>
        <c:numFmt formatCode="General" sourceLinked="1"/>
        <c:majorTickMark val="out"/>
        <c:minorTickMark val="none"/>
        <c:tickLblPos val="nextTo"/>
        <c:crossAx val="613809384"/>
        <c:crosses val="autoZero"/>
        <c:crossBetween val="between"/>
      </c:valAx>
    </c:plotArea>
    <c:legend>
      <c:legendPos val="r"/>
      <c:layout/>
      <c:overlay val="0"/>
    </c:legend>
    <c:plotVisOnly val="1"/>
    <c:dispBlanksAs val="gap"/>
    <c:showDLblsOverMax val="0"/>
  </c:chart>
  <c:spPr>
    <a:solidFill>
      <a:schemeClr val="accent4">
        <a:lumMod val="20000"/>
        <a:lumOff val="80000"/>
      </a:schemeClr>
    </a:solidFill>
  </c:spPr>
  <c:txPr>
    <a:bodyPr/>
    <a:lstStyle/>
    <a:p>
      <a:pPr>
        <a:defRPr sz="1800">
          <a:solidFill>
            <a:schemeClr val="bg2"/>
          </a:solidFil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layout/>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explosion val="25"/>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ext>
            </c:extLst>
          </c:dLbls>
          <c:cat>
            <c:strRef>
              <c:f>Sheet1!$A$2:$A$5</c:f>
              <c:strCache>
                <c:ptCount val="4"/>
                <c:pt idx="0">
                  <c:v>1st Qtr</c:v>
                </c:pt>
                <c:pt idx="1">
                  <c:v>2nd Qtr</c:v>
                </c:pt>
                <c:pt idx="2">
                  <c:v>3rd Qtr</c:v>
                </c:pt>
                <c:pt idx="3">
                  <c:v>4th Qtr</c:v>
                </c:pt>
              </c:strCache>
            </c:strRef>
          </c:cat>
          <c:val>
            <c:numRef>
              <c:f>Sheet1!$B$2:$B$5</c:f>
              <c:numCache>
                <c:formatCode>General</c:formatCode>
                <c:ptCount val="4"/>
                <c:pt idx="0">
                  <c:v>8.2000000000000011</c:v>
                </c:pt>
                <c:pt idx="1">
                  <c:v>3.2</c:v>
                </c:pt>
                <c:pt idx="2">
                  <c:v>1.4</c:v>
                </c:pt>
                <c:pt idx="3">
                  <c:v>1.2</c:v>
                </c:pt>
              </c:numCache>
            </c:numRef>
          </c:val>
        </c:ser>
        <c:dLbls>
          <c:showLegendKey val="0"/>
          <c:showVal val="1"/>
          <c:showCatName val="0"/>
          <c:showSerName val="0"/>
          <c:showPercent val="0"/>
          <c:showBubbleSize val="0"/>
          <c:showLeaderLines val="0"/>
        </c:dLbls>
      </c:pie3DChart>
    </c:plotArea>
    <c:legend>
      <c:legendPos val="r"/>
      <c:layout/>
      <c:overlay val="0"/>
    </c:legend>
    <c:plotVisOnly val="1"/>
    <c:dispBlanksAs val="zero"/>
    <c:showDLblsOverMax val="0"/>
  </c:chart>
  <c:spPr>
    <a:solidFill>
      <a:schemeClr val="accent4">
        <a:lumMod val="20000"/>
        <a:lumOff val="80000"/>
      </a:schemeClr>
    </a:solidFill>
  </c:spPr>
  <c:txPr>
    <a:bodyPr/>
    <a:lstStyle/>
    <a:p>
      <a:pPr>
        <a:defRPr sz="1800">
          <a:solidFill>
            <a:schemeClr val="bg2"/>
          </a:solidFill>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1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1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1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DED6C95-7F5B-4CD5-84FC-DE3B60B2528C}" type="slidenum">
              <a:rPr lang="en-US"/>
              <a:pPr>
                <a:defRPr/>
              </a:pPr>
              <a:t>‹#›</a:t>
            </a:fld>
            <a:endParaRPr lang="en-US"/>
          </a:p>
        </p:txBody>
      </p:sp>
    </p:spTree>
    <p:extLst>
      <p:ext uri="{BB962C8B-B14F-4D97-AF65-F5344CB8AC3E}">
        <p14:creationId xmlns:p14="http://schemas.microsoft.com/office/powerpoint/2010/main" val="167420942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2133600" y="5486400"/>
            <a:ext cx="31406592" cy="7315200"/>
          </a:xfrm>
          <a:ln>
            <a:noFill/>
          </a:ln>
        </p:spPr>
        <p:txBody>
          <a:bodyPr vert="horz" tIns="0" rIns="73152"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224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2133600" y="12914144"/>
            <a:ext cx="31418784" cy="7010400"/>
          </a:xfrm>
        </p:spPr>
        <p:txBody>
          <a:bodyPr lIns="0" rIns="73152"/>
          <a:lstStyle>
            <a:lvl1pPr marL="0" marR="182880" indent="0" algn="r">
              <a:buNone/>
              <a:defRPr>
                <a:solidFill>
                  <a:schemeClr val="tx1"/>
                </a:solidFill>
              </a:defRPr>
            </a:lvl1pPr>
            <a:lvl2pPr marL="1828800" indent="0" algn="ctr">
              <a:buNone/>
            </a:lvl2pPr>
            <a:lvl3pPr marL="3657600" indent="0" algn="ctr">
              <a:buNone/>
            </a:lvl3pPr>
            <a:lvl4pPr marL="5486400" indent="0" algn="ctr">
              <a:buNone/>
            </a:lvl4pPr>
            <a:lvl5pPr marL="7315200" indent="0" algn="ctr">
              <a:buNone/>
            </a:lvl5pPr>
            <a:lvl6pPr marL="9144000" indent="0" algn="ctr">
              <a:buNone/>
            </a:lvl6pPr>
            <a:lvl7pPr marL="10972800" indent="0" algn="ctr">
              <a:buNone/>
            </a:lvl7pPr>
            <a:lvl8pPr marL="12801600" indent="0" algn="ctr">
              <a:buNone/>
            </a:lvl8pPr>
            <a:lvl9pPr marL="146304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endParaRPr lang="en-US"/>
          </a:p>
        </p:txBody>
      </p:sp>
      <p:sp>
        <p:nvSpPr>
          <p:cNvPr id="19" name="Footer Placeholder 18"/>
          <p:cNvSpPr>
            <a:spLocks noGrp="1"/>
          </p:cNvSpPr>
          <p:nvPr>
            <p:ph type="ftr" sz="quarter" idx="11"/>
          </p:nvPr>
        </p:nvSpPr>
        <p:spPr/>
        <p:txBody>
          <a:bodyPr/>
          <a:lstStyle/>
          <a:p>
            <a:pPr>
              <a:defRPr/>
            </a:pPr>
            <a:endParaRPr lang="en-US"/>
          </a:p>
        </p:txBody>
      </p:sp>
      <p:sp>
        <p:nvSpPr>
          <p:cNvPr id="27" name="Slide Number Placeholder 26"/>
          <p:cNvSpPr>
            <a:spLocks noGrp="1"/>
          </p:cNvSpPr>
          <p:nvPr>
            <p:ph type="sldNum" sz="quarter" idx="12"/>
          </p:nvPr>
        </p:nvSpPr>
        <p:spPr/>
        <p:txBody>
          <a:bodyPr/>
          <a:lstStyle/>
          <a:p>
            <a:pPr>
              <a:defRPr/>
            </a:pPr>
            <a:fld id="{5FA8B9C2-5310-4BB9-9813-A09C029CA706}"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8C5A76A-75F9-453D-90F1-B546D34A8437}"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517600" y="3657606"/>
            <a:ext cx="8229600" cy="20847052"/>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828800" y="3657606"/>
            <a:ext cx="24079200" cy="20847052"/>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2D5A3D4-BB02-4F2C-ACA0-0FA39891D451}"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4958CE4-7104-42C1-8500-A0E67CBBB836}"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21408" y="5266944"/>
            <a:ext cx="31089600" cy="5449824"/>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224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121408" y="10818656"/>
            <a:ext cx="31089600" cy="6038848"/>
          </a:xfrm>
        </p:spPr>
        <p:txBody>
          <a:bodyPr lIns="182880" rIns="182880" anchor="t"/>
          <a:lstStyle>
            <a:lvl1pPr marL="0" indent="0">
              <a:buNone/>
              <a:defRPr sz="8800">
                <a:solidFill>
                  <a:schemeClr val="tx1"/>
                </a:solidFill>
              </a:defRPr>
            </a:lvl1pPr>
            <a:lvl2pPr>
              <a:buNone/>
              <a:defRPr sz="7200">
                <a:solidFill>
                  <a:schemeClr val="tx1">
                    <a:tint val="75000"/>
                  </a:schemeClr>
                </a:solidFill>
              </a:defRPr>
            </a:lvl2pPr>
            <a:lvl3pPr>
              <a:buNone/>
              <a:defRPr sz="6400">
                <a:solidFill>
                  <a:schemeClr val="tx1">
                    <a:tint val="75000"/>
                  </a:schemeClr>
                </a:solidFill>
              </a:defRPr>
            </a:lvl3pPr>
            <a:lvl4pPr>
              <a:buNone/>
              <a:defRPr sz="5600">
                <a:solidFill>
                  <a:schemeClr val="tx1">
                    <a:tint val="75000"/>
                  </a:schemeClr>
                </a:solidFill>
              </a:defRPr>
            </a:lvl4pPr>
            <a:lvl5pPr>
              <a:buNone/>
              <a:defRPr sz="56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144A8B8-8AE5-4150-B7D6-E76913B6D968}"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828800" y="2816352"/>
            <a:ext cx="32918400" cy="4572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828800" y="7680340"/>
            <a:ext cx="16154400" cy="17739360"/>
          </a:xfrm>
        </p:spPr>
        <p:txBody>
          <a:bodyPr/>
          <a:lstStyle>
            <a:lvl1pPr>
              <a:defRPr sz="10400"/>
            </a:lvl1pPr>
            <a:lvl2pPr>
              <a:defRPr sz="9600"/>
            </a:lvl2pPr>
            <a:lvl3pPr>
              <a:defRPr sz="8000"/>
            </a:lvl3pPr>
            <a:lvl4pPr>
              <a:defRPr sz="7200"/>
            </a:lvl4pPr>
            <a:lvl5pPr>
              <a:defRPr sz="72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18592800" y="7680340"/>
            <a:ext cx="16154400" cy="17739360"/>
          </a:xfrm>
        </p:spPr>
        <p:txBody>
          <a:bodyPr/>
          <a:lstStyle>
            <a:lvl1pPr>
              <a:defRPr sz="10400"/>
            </a:lvl1pPr>
            <a:lvl2pPr>
              <a:defRPr sz="9600"/>
            </a:lvl2pPr>
            <a:lvl3pPr>
              <a:defRPr sz="8000"/>
            </a:lvl3pPr>
            <a:lvl4pPr>
              <a:defRPr sz="7200"/>
            </a:lvl4pPr>
            <a:lvl5pPr>
              <a:defRPr sz="72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DC6793D-F811-416F-990C-3701C6AAA67F}"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28800" y="2816352"/>
            <a:ext cx="32918400" cy="4572000"/>
          </a:xfrm>
        </p:spPr>
        <p:txBody>
          <a:bodyPr tIns="18288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828800" y="7420992"/>
            <a:ext cx="16160752" cy="2637408"/>
          </a:xfrm>
        </p:spPr>
        <p:txBody>
          <a:bodyPr lIns="182880" tIns="0" rIns="182880" bIns="0" anchor="ctr">
            <a:noAutofit/>
          </a:bodyPr>
          <a:lstStyle>
            <a:lvl1pPr marL="0" indent="0">
              <a:buNone/>
              <a:defRPr sz="9600" b="1" cap="none" baseline="0">
                <a:solidFill>
                  <a:schemeClr val="tx2"/>
                </a:solidFill>
                <a:effectLst/>
              </a:defRPr>
            </a:lvl1pPr>
            <a:lvl2pPr>
              <a:buNone/>
              <a:defRPr sz="8000" b="1"/>
            </a:lvl2pPr>
            <a:lvl3pPr>
              <a:buNone/>
              <a:defRPr sz="7200" b="1"/>
            </a:lvl3pPr>
            <a:lvl4pPr>
              <a:buNone/>
              <a:defRPr sz="6400" b="1"/>
            </a:lvl4pPr>
            <a:lvl5pPr>
              <a:buNone/>
              <a:defRPr sz="64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8580102" y="7439030"/>
            <a:ext cx="16167100" cy="2619372"/>
          </a:xfrm>
        </p:spPr>
        <p:txBody>
          <a:bodyPr lIns="182880" tIns="0" rIns="182880" bIns="0" anchor="ctr"/>
          <a:lstStyle>
            <a:lvl1pPr marL="0" indent="0">
              <a:buNone/>
              <a:defRPr sz="9600" b="1" cap="none" baseline="0">
                <a:solidFill>
                  <a:schemeClr val="tx2"/>
                </a:solidFill>
                <a:effectLst/>
              </a:defRPr>
            </a:lvl1pPr>
            <a:lvl2pPr>
              <a:buNone/>
              <a:defRPr sz="8000" b="1"/>
            </a:lvl2pPr>
            <a:lvl3pPr>
              <a:buNone/>
              <a:defRPr sz="7200" b="1"/>
            </a:lvl3pPr>
            <a:lvl4pPr>
              <a:buNone/>
              <a:defRPr sz="6400" b="1"/>
            </a:lvl4pPr>
            <a:lvl5pPr>
              <a:buNone/>
              <a:defRPr sz="64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1828800" y="10058400"/>
            <a:ext cx="16160752" cy="15382880"/>
          </a:xfrm>
        </p:spPr>
        <p:txBody>
          <a:bodyPr tIns="0"/>
          <a:lstStyle>
            <a:lvl1pPr>
              <a:defRPr sz="8800"/>
            </a:lvl1pPr>
            <a:lvl2pPr>
              <a:defRPr sz="8000"/>
            </a:lvl2pPr>
            <a:lvl3pPr>
              <a:defRPr sz="7200"/>
            </a:lvl3pPr>
            <a:lvl4pPr>
              <a:defRPr sz="6400"/>
            </a:lvl4pPr>
            <a:lvl5pPr>
              <a:defRPr sz="64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18580102" y="10058400"/>
            <a:ext cx="16167100" cy="15382880"/>
          </a:xfrm>
        </p:spPr>
        <p:txBody>
          <a:bodyPr tIns="0"/>
          <a:lstStyle>
            <a:lvl1pPr>
              <a:defRPr sz="8800"/>
            </a:lvl1pPr>
            <a:lvl2pPr>
              <a:defRPr sz="8000"/>
            </a:lvl2pPr>
            <a:lvl3pPr>
              <a:defRPr sz="7200"/>
            </a:lvl3pPr>
            <a:lvl4pPr>
              <a:defRPr sz="6400"/>
            </a:lvl4pPr>
            <a:lvl5pPr>
              <a:defRPr sz="64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33F48BD0-D401-4F87-9CEF-CCEA5D7A4104}"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828800" y="2816352"/>
            <a:ext cx="33223200" cy="4572000"/>
          </a:xfrm>
        </p:spPr>
        <p:txBody>
          <a:bodyPr vert="horz" tIns="18288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20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B9AB722B-04AD-4E7F-AB38-1F07DE21618A}"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8B984B07-52F6-4B78-8E87-F9B79365896A}" type="slidenum">
              <a:rPr lang="en-US" smtClean="0"/>
              <a:pPr>
                <a:defRPr/>
              </a:pPr>
              <a:t>‹#›</a:t>
            </a:fld>
            <a:endParaRPr lang="en-US"/>
          </a:p>
        </p:txBody>
      </p:sp>
      <p:sp>
        <p:nvSpPr>
          <p:cNvPr id="5" name="TextBox 4"/>
          <p:cNvSpPr txBox="1"/>
          <p:nvPr userDrawn="1"/>
        </p:nvSpPr>
        <p:spPr>
          <a:xfrm rot="16200000">
            <a:off x="31942088" y="22645688"/>
            <a:ext cx="8382000" cy="276224"/>
          </a:xfrm>
          <a:prstGeom prst="rect">
            <a:avLst/>
          </a:prstGeom>
          <a:noFill/>
        </p:spPr>
        <p:txBody>
          <a:bodyPr lIns="91440" tIns="45720" rIns="91440" bIns="45720">
            <a:spAutoFit/>
          </a:bodyPr>
          <a:lstStyle/>
          <a:p>
            <a:pPr>
              <a:defRPr/>
            </a:pPr>
            <a:r>
              <a:rPr lang="en-US" sz="1200" dirty="0">
                <a:latin typeface="Century Gothic" pitchFamily="34" charset="0"/>
              </a:rPr>
              <a:t>SRCC poster template provided by Instructional Resources and Office of Undergraduate Research</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43200" y="2057408"/>
            <a:ext cx="10972800" cy="4648200"/>
          </a:xfrm>
        </p:spPr>
        <p:txBody>
          <a:bodyPr lIns="0" anchor="b">
            <a:noAutofit/>
          </a:bodyPr>
          <a:lstStyle>
            <a:lvl1pPr algn="l" rtl="0">
              <a:spcBef>
                <a:spcPct val="0"/>
              </a:spcBef>
              <a:buNone/>
              <a:defRPr sz="104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2743200" y="6705600"/>
            <a:ext cx="10972800" cy="18288000"/>
          </a:xfrm>
        </p:spPr>
        <p:txBody>
          <a:bodyPr lIns="73152" rIns="73152"/>
          <a:lstStyle>
            <a:lvl1pPr marL="0" indent="0" algn="l">
              <a:buNone/>
              <a:defRPr sz="5600"/>
            </a:lvl1pPr>
            <a:lvl2pPr indent="0" algn="l">
              <a:buNone/>
              <a:defRPr sz="4800"/>
            </a:lvl2pPr>
            <a:lvl3pPr indent="0" algn="l">
              <a:buNone/>
              <a:defRPr sz="4000"/>
            </a:lvl3pPr>
            <a:lvl4pPr indent="0" algn="l">
              <a:buNone/>
              <a:defRPr sz="3600"/>
            </a:lvl4pPr>
            <a:lvl5pPr indent="0" algn="l">
              <a:buNone/>
              <a:defRPr sz="36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4300200" y="6705600"/>
            <a:ext cx="20447000" cy="18288000"/>
          </a:xfrm>
        </p:spPr>
        <p:txBody>
          <a:bodyPr tIns="0"/>
          <a:lstStyle>
            <a:lvl1pPr>
              <a:defRPr sz="11200"/>
            </a:lvl1pPr>
            <a:lvl2pPr>
              <a:defRPr sz="10400"/>
            </a:lvl2pPr>
            <a:lvl3pPr>
              <a:defRPr sz="9600"/>
            </a:lvl3pPr>
            <a:lvl4pPr>
              <a:defRPr sz="8000"/>
            </a:lvl4pPr>
            <a:lvl5pPr>
              <a:defRPr sz="72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7E3FAC9-7227-4A85-A351-D323704E7571}"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12663012" y="4432308"/>
            <a:ext cx="21031200" cy="164592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365760" tIns="182880" rIns="365760" bIns="182880" rtlCol="0" anchor="ctr"/>
          <a:lstStyle/>
          <a:p>
            <a:pPr algn="ctr" eaLnBrk="1" latinLnBrk="0" hangingPunct="1"/>
            <a:endParaRPr kumimoji="0" lang="en-US"/>
          </a:p>
        </p:txBody>
      </p:sp>
      <p:sp>
        <p:nvSpPr>
          <p:cNvPr id="12" name="Right Triangle 11"/>
          <p:cNvSpPr/>
          <p:nvPr/>
        </p:nvSpPr>
        <p:spPr>
          <a:xfrm rot="420000" flipV="1">
            <a:off x="32016536" y="21439076"/>
            <a:ext cx="621792" cy="621792"/>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365760" tIns="182880" rIns="365760" bIns="182880" rtlCol="0" anchor="ctr"/>
          <a:lstStyle/>
          <a:p>
            <a:pPr algn="ctr" eaLnBrk="1" latinLnBrk="0" hangingPunct="1"/>
            <a:endParaRPr kumimoji="0" lang="en-US"/>
          </a:p>
        </p:txBody>
      </p:sp>
      <p:sp>
        <p:nvSpPr>
          <p:cNvPr id="2" name="Title 1"/>
          <p:cNvSpPr>
            <a:spLocks noGrp="1"/>
          </p:cNvSpPr>
          <p:nvPr>
            <p:ph type="title"/>
          </p:nvPr>
        </p:nvSpPr>
        <p:spPr>
          <a:xfrm>
            <a:off x="2438400" y="4707986"/>
            <a:ext cx="8851392" cy="6330484"/>
          </a:xfrm>
        </p:spPr>
        <p:txBody>
          <a:bodyPr vert="horz" lIns="182880" tIns="182880" rIns="182880" bIns="182880" anchor="b"/>
          <a:lstStyle>
            <a:lvl1pPr algn="l">
              <a:buNone/>
              <a:defRPr sz="8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2438400" y="11315140"/>
            <a:ext cx="8839200" cy="8717280"/>
          </a:xfrm>
        </p:spPr>
        <p:txBody>
          <a:bodyPr lIns="256032" rIns="182880" bIns="182880" anchor="t"/>
          <a:lstStyle>
            <a:lvl1pPr marL="0" indent="0" algn="l">
              <a:spcBef>
                <a:spcPts val="1000"/>
              </a:spcBef>
              <a:buFontTx/>
              <a:buNone/>
              <a:defRPr sz="5200"/>
            </a:lvl1pPr>
            <a:lvl2pPr>
              <a:defRPr sz="4800"/>
            </a:lvl2pPr>
            <a:lvl3pPr>
              <a:defRPr sz="4000"/>
            </a:lvl3pPr>
            <a:lvl4pPr>
              <a:defRPr sz="3600"/>
            </a:lvl4pPr>
            <a:lvl5pPr>
              <a:defRPr sz="36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32308800" y="25425402"/>
            <a:ext cx="2438400" cy="1460500"/>
          </a:xfrm>
        </p:spPr>
        <p:txBody>
          <a:bodyPr/>
          <a:lstStyle/>
          <a:p>
            <a:pPr>
              <a:defRPr/>
            </a:pPr>
            <a:fld id="{C0B9DE8A-C2E4-431D-A778-A3DF3085369F}" type="slidenum">
              <a:rPr lang="en-US" smtClean="0"/>
              <a:pPr>
                <a:defRPr/>
              </a:pPr>
              <a:t>‹#›</a:t>
            </a:fld>
            <a:endParaRPr lang="en-US"/>
          </a:p>
        </p:txBody>
      </p:sp>
      <p:sp>
        <p:nvSpPr>
          <p:cNvPr id="3" name="Picture Placeholder 2"/>
          <p:cNvSpPr>
            <a:spLocks noGrp="1"/>
          </p:cNvSpPr>
          <p:nvPr>
            <p:ph type="pic" idx="1"/>
          </p:nvPr>
        </p:nvSpPr>
        <p:spPr>
          <a:xfrm rot="420000">
            <a:off x="13943172" y="4798068"/>
            <a:ext cx="18470880" cy="15727680"/>
          </a:xfrm>
          <a:prstGeom prst="rect">
            <a:avLst/>
          </a:prstGeom>
          <a:solidFill>
            <a:schemeClr val="bg2"/>
          </a:solidFill>
          <a:ln w="3000" cap="rnd">
            <a:solidFill>
              <a:srgbClr val="C0C0C0"/>
            </a:solidFill>
            <a:round/>
          </a:ln>
          <a:effectLst/>
        </p:spPr>
        <p:txBody>
          <a:bodyPr/>
          <a:lstStyle>
            <a:lvl1pPr marL="0" indent="0">
              <a:buNone/>
              <a:defRPr sz="12800"/>
            </a:lvl1pPr>
          </a:lstStyle>
          <a:p>
            <a:r>
              <a:rPr kumimoji="0" lang="en-US" smtClean="0"/>
              <a:t>Click icon to add picture</a:t>
            </a:r>
            <a:endParaRPr kumimoji="0" lang="en-US" dirty="0"/>
          </a:p>
        </p:txBody>
      </p:sp>
      <p:sp>
        <p:nvSpPr>
          <p:cNvPr id="10" name="Freeform 9"/>
          <p:cNvSpPr>
            <a:spLocks/>
          </p:cNvSpPr>
          <p:nvPr/>
        </p:nvSpPr>
        <p:spPr bwMode="auto">
          <a:xfrm flipV="1">
            <a:off x="-38100" y="23266400"/>
            <a:ext cx="36652200" cy="41656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365760" tIns="182880" rIns="365760" bIns="18288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17526000" y="24879302"/>
            <a:ext cx="19050000" cy="255270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365760" tIns="182880" rIns="365760" bIns="18288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38100" y="-28576"/>
            <a:ext cx="36652200" cy="41656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365760" tIns="182880" rIns="365760" bIns="18288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17526000" y="-28574"/>
            <a:ext cx="19050000" cy="255270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365760" tIns="182880" rIns="365760" bIns="18288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1828800" y="2816352"/>
            <a:ext cx="32918400" cy="4572000"/>
          </a:xfrm>
          <a:prstGeom prst="rect">
            <a:avLst/>
          </a:prstGeom>
        </p:spPr>
        <p:txBody>
          <a:bodyPr vert="horz" lIns="0" tIns="18288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1828800" y="7741920"/>
            <a:ext cx="32918400" cy="17556480"/>
          </a:xfrm>
          <a:prstGeom prst="rect">
            <a:avLst/>
          </a:prstGeom>
        </p:spPr>
        <p:txBody>
          <a:bodyPr vert="horz" lIns="365760" tIns="182880" rIns="365760" bIns="18288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1828800" y="25425402"/>
            <a:ext cx="8534400" cy="1460500"/>
          </a:xfrm>
          <a:prstGeom prst="rect">
            <a:avLst/>
          </a:prstGeom>
        </p:spPr>
        <p:txBody>
          <a:bodyPr vert="horz" lIns="0" tIns="0" rIns="0" bIns="0" anchor="b"/>
          <a:lstStyle>
            <a:lvl1pPr algn="l" eaLnBrk="1" latinLnBrk="0" hangingPunct="1">
              <a:defRPr kumimoji="0" sz="48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10668000" y="25425402"/>
            <a:ext cx="13411200" cy="1460500"/>
          </a:xfrm>
          <a:prstGeom prst="rect">
            <a:avLst/>
          </a:prstGeom>
        </p:spPr>
        <p:txBody>
          <a:bodyPr vert="horz" lIns="0" tIns="0" rIns="0" bIns="0" anchor="b"/>
          <a:lstStyle>
            <a:lvl1pPr algn="l" eaLnBrk="1" latinLnBrk="0" hangingPunct="1">
              <a:defRPr kumimoji="0" sz="48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31699200" y="25425402"/>
            <a:ext cx="3048000" cy="1460500"/>
          </a:xfrm>
          <a:prstGeom prst="rect">
            <a:avLst/>
          </a:prstGeom>
        </p:spPr>
        <p:txBody>
          <a:bodyPr vert="horz" lIns="0" tIns="0" rIns="0" bIns="0" anchor="b"/>
          <a:lstStyle>
            <a:lvl1pPr algn="r" eaLnBrk="1" latinLnBrk="0" hangingPunct="1">
              <a:defRPr kumimoji="0" sz="4800">
                <a:solidFill>
                  <a:schemeClr val="tx2">
                    <a:shade val="90000"/>
                  </a:schemeClr>
                </a:solidFill>
              </a:defRPr>
            </a:lvl1pPr>
          </a:lstStyle>
          <a:p>
            <a:pPr>
              <a:defRPr/>
            </a:pPr>
            <a:fld id="{1C302FDD-3C9E-4182-9C8E-7F492B68D426}" type="slidenum">
              <a:rPr lang="en-US" smtClean="0"/>
              <a:pPr>
                <a:defRPr/>
              </a:pPr>
              <a:t>‹#›</a:t>
            </a:fld>
            <a:endParaRPr lang="en-US"/>
          </a:p>
        </p:txBody>
      </p:sp>
      <p:grpSp>
        <p:nvGrpSpPr>
          <p:cNvPr id="2" name="Group 1"/>
          <p:cNvGrpSpPr/>
          <p:nvPr/>
        </p:nvGrpSpPr>
        <p:grpSpPr>
          <a:xfrm>
            <a:off x="-76068" y="809632"/>
            <a:ext cx="36722192" cy="2596896"/>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4705" r:id="rId1"/>
    <p:sldLayoutId id="2147484706" r:id="rId2"/>
    <p:sldLayoutId id="2147484707" r:id="rId3"/>
    <p:sldLayoutId id="2147484708" r:id="rId4"/>
    <p:sldLayoutId id="2147484709" r:id="rId5"/>
    <p:sldLayoutId id="2147484710" r:id="rId6"/>
    <p:sldLayoutId id="2147484711" r:id="rId7"/>
    <p:sldLayoutId id="2147484712" r:id="rId8"/>
    <p:sldLayoutId id="2147484713" r:id="rId9"/>
    <p:sldLayoutId id="2147484714" r:id="rId10"/>
    <p:sldLayoutId id="2147484715" r:id="rId11"/>
  </p:sldLayoutIdLst>
  <p:txStyles>
    <p:titleStyle>
      <a:lvl1pPr algn="l" rtl="0" eaLnBrk="1" latinLnBrk="0" hangingPunct="1">
        <a:spcBef>
          <a:spcPct val="0"/>
        </a:spcBef>
        <a:buNone/>
        <a:defRPr kumimoji="0" sz="20000" b="0" kern="1200">
          <a:ln>
            <a:noFill/>
          </a:ln>
          <a:solidFill>
            <a:schemeClr val="tx2"/>
          </a:solidFill>
          <a:effectLst/>
          <a:latin typeface="+mj-lt"/>
          <a:ea typeface="+mj-ea"/>
          <a:cs typeface="+mj-cs"/>
        </a:defRPr>
      </a:lvl1pPr>
    </p:titleStyle>
    <p:bodyStyle>
      <a:lvl1pPr marL="1097280" indent="-1097280" algn="l" rtl="0" eaLnBrk="1" latinLnBrk="0" hangingPunct="1">
        <a:spcBef>
          <a:spcPct val="20000"/>
        </a:spcBef>
        <a:buClr>
          <a:schemeClr val="accent3"/>
        </a:buClr>
        <a:buSzPct val="95000"/>
        <a:buFont typeface="Wingdings 2"/>
        <a:buChar char=""/>
        <a:defRPr kumimoji="0" sz="10400" kern="1200">
          <a:solidFill>
            <a:schemeClr val="tx1"/>
          </a:solidFill>
          <a:latin typeface="+mn-lt"/>
          <a:ea typeface="+mn-ea"/>
          <a:cs typeface="+mn-cs"/>
        </a:defRPr>
      </a:lvl1pPr>
      <a:lvl2pPr marL="2560320" indent="-987552" algn="l" rtl="0" eaLnBrk="1" latinLnBrk="0" hangingPunct="1">
        <a:spcBef>
          <a:spcPct val="20000"/>
        </a:spcBef>
        <a:buClr>
          <a:schemeClr val="accent1"/>
        </a:buClr>
        <a:buSzPct val="85000"/>
        <a:buFont typeface="Wingdings 2"/>
        <a:buChar char=""/>
        <a:defRPr kumimoji="0" sz="9600" kern="1200">
          <a:solidFill>
            <a:schemeClr val="tx1"/>
          </a:solidFill>
          <a:latin typeface="+mn-lt"/>
          <a:ea typeface="+mn-ea"/>
          <a:cs typeface="+mn-cs"/>
        </a:defRPr>
      </a:lvl2pPr>
      <a:lvl3pPr marL="3657600" indent="-987552" algn="l" rtl="0" eaLnBrk="1" latinLnBrk="0" hangingPunct="1">
        <a:spcBef>
          <a:spcPct val="20000"/>
        </a:spcBef>
        <a:buClr>
          <a:schemeClr val="accent2"/>
        </a:buClr>
        <a:buSzPct val="70000"/>
        <a:buFont typeface="Wingdings 2"/>
        <a:buChar char=""/>
        <a:defRPr kumimoji="0" sz="8400" kern="1200">
          <a:solidFill>
            <a:schemeClr val="tx1"/>
          </a:solidFill>
          <a:latin typeface="+mn-lt"/>
          <a:ea typeface="+mn-ea"/>
          <a:cs typeface="+mn-cs"/>
        </a:defRPr>
      </a:lvl3pPr>
      <a:lvl4pPr marL="4754880" indent="-841248" algn="l" rtl="0" eaLnBrk="1" latinLnBrk="0" hangingPunct="1">
        <a:spcBef>
          <a:spcPct val="20000"/>
        </a:spcBef>
        <a:buClr>
          <a:schemeClr val="accent3"/>
        </a:buClr>
        <a:buSzPct val="65000"/>
        <a:buFont typeface="Wingdings 2"/>
        <a:buChar char=""/>
        <a:defRPr kumimoji="0" sz="8000" kern="1200">
          <a:solidFill>
            <a:schemeClr val="tx1"/>
          </a:solidFill>
          <a:latin typeface="+mn-lt"/>
          <a:ea typeface="+mn-ea"/>
          <a:cs typeface="+mn-cs"/>
        </a:defRPr>
      </a:lvl4pPr>
      <a:lvl5pPr marL="5852160" indent="-841248" algn="l" rtl="0" eaLnBrk="1" latinLnBrk="0" hangingPunct="1">
        <a:spcBef>
          <a:spcPct val="20000"/>
        </a:spcBef>
        <a:buClr>
          <a:schemeClr val="accent4"/>
        </a:buClr>
        <a:buSzPct val="65000"/>
        <a:buFont typeface="Wingdings 2"/>
        <a:buChar char=""/>
        <a:defRPr kumimoji="0" sz="8000" kern="1200">
          <a:solidFill>
            <a:schemeClr val="tx1"/>
          </a:solidFill>
          <a:latin typeface="+mn-lt"/>
          <a:ea typeface="+mn-ea"/>
          <a:cs typeface="+mn-cs"/>
        </a:defRPr>
      </a:lvl5pPr>
      <a:lvl6pPr marL="6949440" indent="-841248" algn="l" rtl="0" eaLnBrk="1" latinLnBrk="0" hangingPunct="1">
        <a:spcBef>
          <a:spcPct val="20000"/>
        </a:spcBef>
        <a:buClr>
          <a:schemeClr val="accent5"/>
        </a:buClr>
        <a:buSzPct val="80000"/>
        <a:buFont typeface="Wingdings 2"/>
        <a:buChar char=""/>
        <a:defRPr kumimoji="0" sz="7200" kern="1200">
          <a:solidFill>
            <a:schemeClr val="tx1"/>
          </a:solidFill>
          <a:latin typeface="+mn-lt"/>
          <a:ea typeface="+mn-ea"/>
          <a:cs typeface="+mn-cs"/>
        </a:defRPr>
      </a:lvl6pPr>
      <a:lvl7pPr marL="7680960" indent="-731520" algn="l" rtl="0" eaLnBrk="1" latinLnBrk="0" hangingPunct="1">
        <a:spcBef>
          <a:spcPct val="20000"/>
        </a:spcBef>
        <a:buClr>
          <a:schemeClr val="accent6"/>
        </a:buClr>
        <a:buSzPct val="80000"/>
        <a:buFont typeface="Wingdings 2"/>
        <a:buChar char=""/>
        <a:defRPr kumimoji="0" sz="6400" kern="1200" baseline="0">
          <a:solidFill>
            <a:schemeClr val="tx1"/>
          </a:solidFill>
          <a:latin typeface="+mn-lt"/>
          <a:ea typeface="+mn-ea"/>
          <a:cs typeface="+mn-cs"/>
        </a:defRPr>
      </a:lvl7pPr>
      <a:lvl8pPr marL="8778240" indent="-731520" algn="l" rtl="0" eaLnBrk="1" latinLnBrk="0" hangingPunct="1">
        <a:spcBef>
          <a:spcPct val="20000"/>
        </a:spcBef>
        <a:buClr>
          <a:schemeClr val="tx2"/>
        </a:buClr>
        <a:buChar char="•"/>
        <a:defRPr kumimoji="0" sz="6400" kern="1200">
          <a:solidFill>
            <a:schemeClr val="tx1"/>
          </a:solidFill>
          <a:latin typeface="+mn-lt"/>
          <a:ea typeface="+mn-ea"/>
          <a:cs typeface="+mn-cs"/>
        </a:defRPr>
      </a:lvl8pPr>
      <a:lvl9pPr marL="9875520" indent="-731520" algn="l" rtl="0" eaLnBrk="1" latinLnBrk="0" hangingPunct="1">
        <a:spcBef>
          <a:spcPct val="20000"/>
        </a:spcBef>
        <a:buClr>
          <a:schemeClr val="tx2"/>
        </a:buClr>
        <a:buFontTx/>
        <a:buChar char="•"/>
        <a:defRPr kumimoji="0" sz="5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1828800" algn="l" rtl="0" eaLnBrk="1" latinLnBrk="0" hangingPunct="1">
        <a:defRPr kumimoji="0" kern="1200">
          <a:solidFill>
            <a:schemeClr val="tx1"/>
          </a:solidFill>
          <a:latin typeface="+mn-lt"/>
          <a:ea typeface="+mn-ea"/>
          <a:cs typeface="+mn-cs"/>
        </a:defRPr>
      </a:lvl2pPr>
      <a:lvl3pPr marL="3657600" algn="l" rtl="0" eaLnBrk="1" latinLnBrk="0" hangingPunct="1">
        <a:defRPr kumimoji="0" kern="1200">
          <a:solidFill>
            <a:schemeClr val="tx1"/>
          </a:solidFill>
          <a:latin typeface="+mn-lt"/>
          <a:ea typeface="+mn-ea"/>
          <a:cs typeface="+mn-cs"/>
        </a:defRPr>
      </a:lvl3pPr>
      <a:lvl4pPr marL="5486400" algn="l" rtl="0" eaLnBrk="1" latinLnBrk="0" hangingPunct="1">
        <a:defRPr kumimoji="0" kern="1200">
          <a:solidFill>
            <a:schemeClr val="tx1"/>
          </a:solidFill>
          <a:latin typeface="+mn-lt"/>
          <a:ea typeface="+mn-ea"/>
          <a:cs typeface="+mn-cs"/>
        </a:defRPr>
      </a:lvl4pPr>
      <a:lvl5pPr marL="7315200" algn="l" rtl="0" eaLnBrk="1" latinLnBrk="0" hangingPunct="1">
        <a:defRPr kumimoji="0" kern="1200">
          <a:solidFill>
            <a:schemeClr val="tx1"/>
          </a:solidFill>
          <a:latin typeface="+mn-lt"/>
          <a:ea typeface="+mn-ea"/>
          <a:cs typeface="+mn-cs"/>
        </a:defRPr>
      </a:lvl5pPr>
      <a:lvl6pPr marL="9144000" algn="l" rtl="0" eaLnBrk="1" latinLnBrk="0" hangingPunct="1">
        <a:defRPr kumimoji="0" kern="1200">
          <a:solidFill>
            <a:schemeClr val="tx1"/>
          </a:solidFill>
          <a:latin typeface="+mn-lt"/>
          <a:ea typeface="+mn-ea"/>
          <a:cs typeface="+mn-cs"/>
        </a:defRPr>
      </a:lvl6pPr>
      <a:lvl7pPr marL="10972800" algn="l" rtl="0" eaLnBrk="1" latinLnBrk="0" hangingPunct="1">
        <a:defRPr kumimoji="0" kern="1200">
          <a:solidFill>
            <a:schemeClr val="tx1"/>
          </a:solidFill>
          <a:latin typeface="+mn-lt"/>
          <a:ea typeface="+mn-ea"/>
          <a:cs typeface="+mn-cs"/>
        </a:defRPr>
      </a:lvl7pPr>
      <a:lvl8pPr marL="12801600" algn="l" rtl="0" eaLnBrk="1" latinLnBrk="0" hangingPunct="1">
        <a:defRPr kumimoji="0" kern="1200">
          <a:solidFill>
            <a:schemeClr val="tx1"/>
          </a:solidFill>
          <a:latin typeface="+mn-lt"/>
          <a:ea typeface="+mn-ea"/>
          <a:cs typeface="+mn-cs"/>
        </a:defRPr>
      </a:lvl8pPr>
      <a:lvl9pPr marL="146304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2" name="Text Box 354"/>
          <p:cNvSpPr txBox="1">
            <a:spLocks noChangeArrowheads="1"/>
          </p:cNvSpPr>
          <p:nvPr/>
        </p:nvSpPr>
        <p:spPr bwMode="auto">
          <a:xfrm>
            <a:off x="457200" y="1230883"/>
            <a:ext cx="35661600" cy="2731517"/>
          </a:xfrm>
          <a:prstGeom prst="rect">
            <a:avLst/>
          </a:prstGeom>
          <a:noFill/>
          <a:ln w="9525">
            <a:noFill/>
            <a:miter lim="800000"/>
            <a:headEnd/>
            <a:tailEnd/>
          </a:ln>
          <a:effectLst/>
        </p:spPr>
        <p:txBody>
          <a:bodyPr wrap="square" lIns="84400" tIns="411480" rIns="84400" bIns="320040">
            <a:spAutoFit/>
          </a:bodyPr>
          <a:lstStyle/>
          <a:p>
            <a:pPr algn="ctr" defTabSz="3760788">
              <a:spcBef>
                <a:spcPct val="50000"/>
              </a:spcBef>
              <a:defRPr/>
            </a:pPr>
            <a:r>
              <a:rPr lang="en-US" sz="8000" dirty="0" smtClean="0">
                <a:solidFill>
                  <a:schemeClr val="accent1">
                    <a:lumMod val="20000"/>
                    <a:lumOff val="80000"/>
                  </a:schemeClr>
                </a:solidFill>
                <a:effectLst>
                  <a:outerShdw blurRad="38100" dist="38100" dir="2700000" algn="tl">
                    <a:srgbClr val="000000">
                      <a:alpha val="43137"/>
                    </a:srgbClr>
                  </a:outerShdw>
                </a:effectLst>
                <a:latin typeface="Arial Black" pitchFamily="34" charset="0"/>
                <a:cs typeface="Braggadocio"/>
              </a:rPr>
              <a:t>Title </a:t>
            </a:r>
            <a:r>
              <a:rPr lang="en-US" sz="8000" dirty="0">
                <a:solidFill>
                  <a:schemeClr val="accent1">
                    <a:lumMod val="20000"/>
                    <a:lumOff val="80000"/>
                  </a:schemeClr>
                </a:solidFill>
                <a:effectLst>
                  <a:outerShdw blurRad="38100" dist="38100" dir="2700000" algn="tl">
                    <a:srgbClr val="000000">
                      <a:alpha val="43137"/>
                    </a:srgbClr>
                  </a:outerShdw>
                </a:effectLst>
                <a:latin typeface="Arial Black" pitchFamily="34" charset="0"/>
                <a:cs typeface="Braggadocio"/>
              </a:rPr>
              <a:t>of your Poster Presentation</a:t>
            </a:r>
          </a:p>
          <a:p>
            <a:pPr algn="ctr" defTabSz="3760788">
              <a:spcBef>
                <a:spcPct val="50000"/>
              </a:spcBef>
              <a:defRPr/>
            </a:pPr>
            <a:r>
              <a:rPr lang="en-US" sz="3300" b="1" dirty="0">
                <a:solidFill>
                  <a:schemeClr val="accent3">
                    <a:lumMod val="20000"/>
                    <a:lumOff val="80000"/>
                  </a:schemeClr>
                </a:solidFill>
                <a:latin typeface="Arial" pitchFamily="34" charset="0"/>
                <a:cs typeface="Arial" pitchFamily="34" charset="0"/>
              </a:rPr>
              <a:t>Student Presenter’s Name(s), Major(s) or Course </a:t>
            </a:r>
            <a:r>
              <a:rPr lang="en-US" sz="3300" b="1" dirty="0" smtClean="0">
                <a:solidFill>
                  <a:schemeClr val="accent3">
                    <a:lumMod val="20000"/>
                    <a:lumOff val="80000"/>
                  </a:schemeClr>
                </a:solidFill>
                <a:latin typeface="Arial" pitchFamily="34" charset="0"/>
                <a:cs typeface="Arial" pitchFamily="34" charset="0"/>
              </a:rPr>
              <a:t>Name  ·   Mentor’s </a:t>
            </a:r>
            <a:r>
              <a:rPr lang="en-US" sz="3300" b="1" dirty="0">
                <a:solidFill>
                  <a:schemeClr val="accent3">
                    <a:lumMod val="20000"/>
                    <a:lumOff val="80000"/>
                  </a:schemeClr>
                </a:solidFill>
                <a:latin typeface="Arial" pitchFamily="34" charset="0"/>
                <a:cs typeface="Arial" pitchFamily="34" charset="0"/>
              </a:rPr>
              <a:t>Name and Title, Department</a:t>
            </a:r>
          </a:p>
        </p:txBody>
      </p:sp>
      <p:sp>
        <p:nvSpPr>
          <p:cNvPr id="2051" name="Text Box 355"/>
          <p:cNvSpPr txBox="1">
            <a:spLocks noChangeArrowheads="1"/>
          </p:cNvSpPr>
          <p:nvPr/>
        </p:nvSpPr>
        <p:spPr bwMode="auto">
          <a:xfrm>
            <a:off x="1071880" y="10351387"/>
            <a:ext cx="11297920" cy="469900"/>
          </a:xfrm>
          <a:prstGeom prst="rect">
            <a:avLst/>
          </a:prstGeom>
          <a:noFill/>
          <a:ln w="9525">
            <a:noFill/>
            <a:miter lim="800000"/>
            <a:headEnd/>
            <a:tailEnd/>
          </a:ln>
        </p:spPr>
        <p:txBody>
          <a:bodyPr wrap="square" lIns="84400" tIns="42200" rIns="84400" bIns="42200">
            <a:spAutoFit/>
          </a:bodyPr>
          <a:lstStyle/>
          <a:p>
            <a:pPr algn="just" defTabSz="3760788">
              <a:defRPr/>
            </a:pPr>
            <a:r>
              <a:rPr lang="en-US" sz="2400" dirty="0"/>
              <a:t>Insert Text Here…</a:t>
            </a:r>
          </a:p>
        </p:txBody>
      </p:sp>
      <p:sp>
        <p:nvSpPr>
          <p:cNvPr id="2052" name="Text Box 356"/>
          <p:cNvSpPr txBox="1">
            <a:spLocks noChangeArrowheads="1"/>
          </p:cNvSpPr>
          <p:nvPr/>
        </p:nvSpPr>
        <p:spPr bwMode="auto">
          <a:xfrm>
            <a:off x="1016000" y="21109075"/>
            <a:ext cx="10972800" cy="2301215"/>
          </a:xfrm>
          <a:prstGeom prst="rect">
            <a:avLst/>
          </a:prstGeom>
          <a:noFill/>
          <a:ln w="9525">
            <a:noFill/>
            <a:miter lim="800000"/>
            <a:headEnd/>
            <a:tailEnd/>
          </a:ln>
        </p:spPr>
        <p:txBody>
          <a:bodyPr wrap="square" lIns="84400" tIns="42200" rIns="84400" bIns="42200" numCol="1">
            <a:spAutoFit/>
          </a:bodyPr>
          <a:lstStyle/>
          <a:p>
            <a:pPr algn="just" defTabSz="3760788">
              <a:defRPr/>
            </a:pPr>
            <a:r>
              <a:rPr lang="en-US" sz="2400" dirty="0"/>
              <a:t>(replace this text with your own) </a:t>
            </a:r>
          </a:p>
          <a:p>
            <a:pPr algn="just" defTabSz="3760788">
              <a:defRPr/>
            </a:pPr>
            <a:endParaRPr lang="en-US" sz="2400" dirty="0"/>
          </a:p>
          <a:p>
            <a:pPr algn="just" defTabSz="3760788">
              <a:defRPr/>
            </a:pPr>
            <a:r>
              <a:rPr lang="en-US" sz="2400" dirty="0"/>
              <a:t>This section provides a brief explanation of the methodology used in your study. Do not give too many details, but enough so that the people reading your poster understand the techniques you used to collect and analyze data, gather information, or create a work  of art.</a:t>
            </a:r>
          </a:p>
        </p:txBody>
      </p:sp>
      <p:sp>
        <p:nvSpPr>
          <p:cNvPr id="2053" name="Text Box 357"/>
          <p:cNvSpPr txBox="1">
            <a:spLocks noChangeArrowheads="1"/>
          </p:cNvSpPr>
          <p:nvPr/>
        </p:nvSpPr>
        <p:spPr bwMode="auto">
          <a:xfrm>
            <a:off x="1132840" y="6156239"/>
            <a:ext cx="10322560" cy="2301215"/>
          </a:xfrm>
          <a:prstGeom prst="rect">
            <a:avLst/>
          </a:prstGeom>
          <a:noFill/>
          <a:ln w="9525">
            <a:noFill/>
            <a:miter lim="800000"/>
            <a:headEnd/>
            <a:tailEnd/>
          </a:ln>
        </p:spPr>
        <p:txBody>
          <a:bodyPr wrap="square" lIns="0" tIns="42200" rIns="84400" bIns="42200" numCol="1">
            <a:spAutoFit/>
          </a:bodyPr>
          <a:lstStyle/>
          <a:p>
            <a:pPr algn="just" defTabSz="3760788">
              <a:defRPr/>
            </a:pPr>
            <a:r>
              <a:rPr lang="en-US" sz="2400" dirty="0"/>
              <a:t>(replace this text with your own) </a:t>
            </a:r>
          </a:p>
          <a:p>
            <a:pPr algn="just" defTabSz="3760788">
              <a:defRPr/>
            </a:pPr>
            <a:endParaRPr lang="en-US" sz="2400" dirty="0"/>
          </a:p>
          <a:p>
            <a:pPr algn="just" defTabSz="3760788">
              <a:defRPr/>
            </a:pPr>
            <a:r>
              <a:rPr lang="en-US" sz="2400" dirty="0"/>
              <a:t>This section and the section below provide an overview of your project so that the people reading your poster know what you did, your central ‘research/scholarly’ question, relevant background to your study, and the significance of your project to advancing understanding.</a:t>
            </a:r>
          </a:p>
        </p:txBody>
      </p:sp>
      <p:sp>
        <p:nvSpPr>
          <p:cNvPr id="1034" name="Text Box 361"/>
          <p:cNvSpPr txBox="1">
            <a:spLocks noChangeArrowheads="1"/>
          </p:cNvSpPr>
          <p:nvPr/>
        </p:nvSpPr>
        <p:spPr bwMode="auto">
          <a:xfrm>
            <a:off x="12130106" y="7080159"/>
            <a:ext cx="1870076"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400" tIns="42200" rIns="84400" bIns="42200">
            <a:spAutoFit/>
          </a:bodyPr>
          <a:lstStyle>
            <a:lvl1pPr defTabSz="3760788" eaLnBrk="0" hangingPunct="0">
              <a:defRPr sz="7400">
                <a:solidFill>
                  <a:schemeClr val="tx1"/>
                </a:solidFill>
                <a:latin typeface="Arial" charset="0"/>
              </a:defRPr>
            </a:lvl1pPr>
            <a:lvl2pPr marL="742950" indent="-285750" defTabSz="3760788" eaLnBrk="0" hangingPunct="0">
              <a:defRPr sz="7400">
                <a:solidFill>
                  <a:schemeClr val="tx1"/>
                </a:solidFill>
                <a:latin typeface="Arial" charset="0"/>
              </a:defRPr>
            </a:lvl2pPr>
            <a:lvl3pPr marL="1143000" indent="-228600" defTabSz="3760788" eaLnBrk="0" hangingPunct="0">
              <a:defRPr sz="7400">
                <a:solidFill>
                  <a:schemeClr val="tx1"/>
                </a:solidFill>
                <a:latin typeface="Arial" charset="0"/>
              </a:defRPr>
            </a:lvl3pPr>
            <a:lvl4pPr marL="1600200" indent="-228600" defTabSz="3760788" eaLnBrk="0" hangingPunct="0">
              <a:defRPr sz="7400">
                <a:solidFill>
                  <a:schemeClr val="tx1"/>
                </a:solidFill>
                <a:latin typeface="Arial" charset="0"/>
              </a:defRPr>
            </a:lvl4pPr>
            <a:lvl5pPr marL="2057400" indent="-228600" defTabSz="3760788" eaLnBrk="0" hangingPunct="0">
              <a:defRPr sz="7400">
                <a:solidFill>
                  <a:schemeClr val="tx1"/>
                </a:solidFill>
                <a:latin typeface="Arial" charset="0"/>
              </a:defRPr>
            </a:lvl5pPr>
            <a:lvl6pPr marL="2514600" indent="-228600" defTabSz="3760788" eaLnBrk="0" fontAlgn="base" hangingPunct="0">
              <a:spcBef>
                <a:spcPct val="0"/>
              </a:spcBef>
              <a:spcAft>
                <a:spcPct val="0"/>
              </a:spcAft>
              <a:defRPr sz="7400">
                <a:solidFill>
                  <a:schemeClr val="tx1"/>
                </a:solidFill>
                <a:latin typeface="Arial" charset="0"/>
              </a:defRPr>
            </a:lvl6pPr>
            <a:lvl7pPr marL="2971800" indent="-228600" defTabSz="3760788" eaLnBrk="0" fontAlgn="base" hangingPunct="0">
              <a:spcBef>
                <a:spcPct val="0"/>
              </a:spcBef>
              <a:spcAft>
                <a:spcPct val="0"/>
              </a:spcAft>
              <a:defRPr sz="7400">
                <a:solidFill>
                  <a:schemeClr val="tx1"/>
                </a:solidFill>
                <a:latin typeface="Arial" charset="0"/>
              </a:defRPr>
            </a:lvl7pPr>
            <a:lvl8pPr marL="3429000" indent="-228600" defTabSz="3760788" eaLnBrk="0" fontAlgn="base" hangingPunct="0">
              <a:spcBef>
                <a:spcPct val="0"/>
              </a:spcBef>
              <a:spcAft>
                <a:spcPct val="0"/>
              </a:spcAft>
              <a:defRPr sz="7400">
                <a:solidFill>
                  <a:schemeClr val="tx1"/>
                </a:solidFill>
                <a:latin typeface="Arial" charset="0"/>
              </a:defRPr>
            </a:lvl8pPr>
            <a:lvl9pPr marL="3886200" indent="-228600" defTabSz="3760788" eaLnBrk="0" fontAlgn="base" hangingPunct="0">
              <a:spcBef>
                <a:spcPct val="0"/>
              </a:spcBef>
              <a:spcAft>
                <a:spcPct val="0"/>
              </a:spcAft>
              <a:defRPr sz="7400">
                <a:solidFill>
                  <a:schemeClr val="tx1"/>
                </a:solidFill>
                <a:latin typeface="Arial" charset="0"/>
              </a:defRPr>
            </a:lvl9pPr>
          </a:lstStyle>
          <a:p>
            <a:pPr eaLnBrk="1" hangingPunct="1">
              <a:spcBef>
                <a:spcPct val="50000"/>
              </a:spcBef>
            </a:pPr>
            <a:endParaRPr lang="en-US" sz="4000" dirty="0"/>
          </a:p>
        </p:txBody>
      </p:sp>
      <p:sp>
        <p:nvSpPr>
          <p:cNvPr id="2058" name="Text Box 364"/>
          <p:cNvSpPr txBox="1">
            <a:spLocks noChangeArrowheads="1"/>
          </p:cNvSpPr>
          <p:nvPr/>
        </p:nvSpPr>
        <p:spPr bwMode="auto">
          <a:xfrm>
            <a:off x="25527001" y="23085053"/>
            <a:ext cx="10058400" cy="2670547"/>
          </a:xfrm>
          <a:prstGeom prst="rect">
            <a:avLst/>
          </a:prstGeom>
          <a:noFill/>
          <a:ln w="9525">
            <a:noFill/>
            <a:miter lim="800000"/>
            <a:headEnd/>
            <a:tailEnd/>
          </a:ln>
        </p:spPr>
        <p:txBody>
          <a:bodyPr wrap="square" lIns="84400" tIns="42200" rIns="84400" bIns="42200" numCol="1" spcCol="457200">
            <a:spAutoFit/>
          </a:bodyPr>
          <a:lstStyle/>
          <a:p>
            <a:pPr marL="457200" indent="-457200" defTabSz="3760788">
              <a:defRPr/>
            </a:pPr>
            <a:r>
              <a:rPr lang="en-US" sz="2400" dirty="0"/>
              <a:t>(replace this text with your own)  This section can be smaller than 24 </a:t>
            </a:r>
            <a:r>
              <a:rPr lang="en-US" sz="2400" dirty="0" smtClean="0"/>
              <a:t>point.</a:t>
            </a:r>
          </a:p>
          <a:p>
            <a:pPr marL="457200" indent="-457200" defTabSz="3760788">
              <a:defRPr/>
            </a:pPr>
            <a:endParaRPr lang="en-US" sz="2400" dirty="0" smtClean="0"/>
          </a:p>
          <a:p>
            <a:pPr marL="457200" indent="-457200" defTabSz="3760788">
              <a:defRPr/>
            </a:pPr>
            <a:endParaRPr lang="en-US" sz="2400" dirty="0" smtClean="0"/>
          </a:p>
          <a:p>
            <a:pPr marL="457200" indent="-457200" defTabSz="3760788">
              <a:defRPr/>
            </a:pPr>
            <a:r>
              <a:rPr lang="en-US" sz="2400" dirty="0" smtClean="0"/>
              <a:t>Use this section for listing sources /references. The text box is already set up with hanging indents (all lines after the first  in each reference are indented.)</a:t>
            </a:r>
            <a:endParaRPr lang="en-US" sz="2400" dirty="0"/>
          </a:p>
        </p:txBody>
      </p:sp>
      <p:sp>
        <p:nvSpPr>
          <p:cNvPr id="2413" name="Text Box 365"/>
          <p:cNvSpPr txBox="1">
            <a:spLocks noChangeArrowheads="1"/>
          </p:cNvSpPr>
          <p:nvPr/>
        </p:nvSpPr>
        <p:spPr bwMode="auto">
          <a:xfrm>
            <a:off x="25527000" y="22393181"/>
            <a:ext cx="10058400" cy="762333"/>
          </a:xfrm>
          <a:prstGeom prst="rect">
            <a:avLst/>
          </a:prstGeom>
          <a:noFill/>
          <a:ln w="9525">
            <a:noFill/>
            <a:miter lim="800000"/>
            <a:headEnd/>
            <a:tailEnd/>
          </a:ln>
          <a:effectLst/>
        </p:spPr>
        <p:txBody>
          <a:bodyPr wrap="square" lIns="84400" tIns="42200" rIns="84400" bIns="42200">
            <a:spAutoFit/>
          </a:bodyPr>
          <a:lstStyle/>
          <a:p>
            <a:pPr defTabSz="3760788">
              <a:spcBef>
                <a:spcPct val="50000"/>
              </a:spcBef>
              <a:defRPr/>
            </a:pPr>
            <a:r>
              <a:rPr lang="en-US" sz="4400" b="1" dirty="0">
                <a:solidFill>
                  <a:schemeClr val="accent1">
                    <a:lumMod val="40000"/>
                    <a:lumOff val="60000"/>
                  </a:schemeClr>
                </a:solidFill>
                <a:effectLst>
                  <a:outerShdw blurRad="38100" dist="38100" dir="2700000" algn="tl">
                    <a:srgbClr val="000000">
                      <a:alpha val="43137"/>
                    </a:srgbClr>
                  </a:outerShdw>
                </a:effectLst>
                <a:latin typeface="Arial Black" pitchFamily="34" charset="0"/>
                <a:cs typeface="Braggadocio"/>
              </a:rPr>
              <a:t>References</a:t>
            </a:r>
          </a:p>
        </p:txBody>
      </p:sp>
      <p:sp>
        <p:nvSpPr>
          <p:cNvPr id="2061" name="Text Box 368"/>
          <p:cNvSpPr txBox="1">
            <a:spLocks noChangeArrowheads="1"/>
          </p:cNvSpPr>
          <p:nvPr/>
        </p:nvSpPr>
        <p:spPr bwMode="auto">
          <a:xfrm>
            <a:off x="25603200" y="6353093"/>
            <a:ext cx="10058400" cy="4147875"/>
          </a:xfrm>
          <a:prstGeom prst="rect">
            <a:avLst/>
          </a:prstGeom>
          <a:noFill/>
          <a:ln w="9525">
            <a:noFill/>
            <a:miter lim="800000"/>
            <a:headEnd/>
            <a:tailEnd/>
          </a:ln>
        </p:spPr>
        <p:txBody>
          <a:bodyPr wrap="square" lIns="84400" tIns="42200" rIns="84400" bIns="42200" numCol="1">
            <a:spAutoFit/>
          </a:bodyPr>
          <a:lstStyle/>
          <a:p>
            <a:pPr>
              <a:defRPr/>
            </a:pPr>
            <a:r>
              <a:rPr lang="en-US" sz="2400" dirty="0"/>
              <a:t>(replace this text with your own) </a:t>
            </a:r>
          </a:p>
          <a:p>
            <a:pPr>
              <a:defRPr/>
            </a:pPr>
            <a:endParaRPr lang="en-US" sz="2400" dirty="0"/>
          </a:p>
          <a:p>
            <a:pPr>
              <a:defRPr/>
            </a:pPr>
            <a:r>
              <a:rPr lang="en-US" sz="2400" dirty="0"/>
              <a:t>Be brief and include only the most important findings from your study and your interpretation of your data. </a:t>
            </a:r>
          </a:p>
          <a:p>
            <a:pPr>
              <a:defRPr/>
            </a:pPr>
            <a:endParaRPr lang="en-US" sz="2400" dirty="0"/>
          </a:p>
          <a:p>
            <a:pPr>
              <a:defRPr/>
            </a:pPr>
            <a:r>
              <a:rPr lang="en-US" sz="2400" dirty="0"/>
              <a:t>RECOMMENDATION: Use graphics, pictures, and other graphics to illustrate your findings. For works of art, include high resolution images. ALL graphics and images should include a caption that provides a clear, concise explanation. Relate figures/graphics/artwork to your text.</a:t>
            </a:r>
          </a:p>
          <a:p>
            <a:pPr>
              <a:defRPr/>
            </a:pPr>
            <a:endParaRPr lang="en-US" sz="2400" dirty="0"/>
          </a:p>
          <a:p>
            <a:pPr>
              <a:defRPr/>
            </a:pPr>
            <a:r>
              <a:rPr lang="en-US" sz="2400" dirty="0"/>
              <a:t>RECOMMENDATION 2: Use a combination of text and graphics.</a:t>
            </a:r>
          </a:p>
        </p:txBody>
      </p:sp>
      <p:sp>
        <p:nvSpPr>
          <p:cNvPr id="2063" name="Text Box 370"/>
          <p:cNvSpPr txBox="1">
            <a:spLocks noChangeArrowheads="1"/>
          </p:cNvSpPr>
          <p:nvPr/>
        </p:nvSpPr>
        <p:spPr bwMode="auto">
          <a:xfrm>
            <a:off x="25527000" y="15343099"/>
            <a:ext cx="10058400" cy="2670547"/>
          </a:xfrm>
          <a:prstGeom prst="rect">
            <a:avLst/>
          </a:prstGeom>
          <a:noFill/>
          <a:ln w="9525">
            <a:noFill/>
            <a:miter lim="800000"/>
            <a:headEnd/>
            <a:tailEnd/>
          </a:ln>
        </p:spPr>
        <p:txBody>
          <a:bodyPr wrap="square" lIns="84400" tIns="42200" rIns="84400" bIns="42200" numCol="1">
            <a:spAutoFit/>
          </a:bodyPr>
          <a:lstStyle/>
          <a:p>
            <a:pPr>
              <a:defRPr/>
            </a:pPr>
            <a:r>
              <a:rPr lang="en-US" sz="2400" dirty="0"/>
              <a:t>(replace this text with your own) </a:t>
            </a:r>
          </a:p>
          <a:p>
            <a:pPr algn="just">
              <a:defRPr/>
            </a:pPr>
            <a:endParaRPr lang="en-US" sz="2400" dirty="0"/>
          </a:p>
          <a:p>
            <a:pPr algn="just">
              <a:defRPr/>
            </a:pPr>
            <a:r>
              <a:rPr lang="en-US" sz="2400" dirty="0"/>
              <a:t>Briefly identify significant findings. For projects that are ongoing, include any early (preliminary) findings or any promising aspects of your work. For completed projects, consider identifying ‘next’ steps or future directions that the research/scholarly/creative work might take.</a:t>
            </a:r>
          </a:p>
          <a:p>
            <a:pPr algn="just">
              <a:defRPr/>
            </a:pPr>
            <a:endParaRPr lang="en-US" sz="2400" dirty="0"/>
          </a:p>
        </p:txBody>
      </p:sp>
      <p:sp>
        <p:nvSpPr>
          <p:cNvPr id="1043" name="Text Box 355"/>
          <p:cNvSpPr txBox="1">
            <a:spLocks noChangeArrowheads="1"/>
          </p:cNvSpPr>
          <p:nvPr/>
        </p:nvSpPr>
        <p:spPr bwMode="auto">
          <a:xfrm>
            <a:off x="4831080" y="18670659"/>
            <a:ext cx="7152640" cy="8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4400" tIns="42200" rIns="84400" bIns="42200">
            <a:spAutoFit/>
          </a:bodyPr>
          <a:lstStyle>
            <a:lvl1pPr defTabSz="3760788" eaLnBrk="0" hangingPunct="0">
              <a:defRPr sz="7400">
                <a:solidFill>
                  <a:schemeClr val="tx1"/>
                </a:solidFill>
                <a:latin typeface="Arial" charset="0"/>
              </a:defRPr>
            </a:lvl1pPr>
            <a:lvl2pPr marL="742950" indent="-285750" defTabSz="3760788" eaLnBrk="0" hangingPunct="0">
              <a:defRPr sz="7400">
                <a:solidFill>
                  <a:schemeClr val="tx1"/>
                </a:solidFill>
                <a:latin typeface="Arial" charset="0"/>
              </a:defRPr>
            </a:lvl2pPr>
            <a:lvl3pPr marL="1143000" indent="-228600" defTabSz="3760788" eaLnBrk="0" hangingPunct="0">
              <a:defRPr sz="7400">
                <a:solidFill>
                  <a:schemeClr val="tx1"/>
                </a:solidFill>
                <a:latin typeface="Arial" charset="0"/>
              </a:defRPr>
            </a:lvl3pPr>
            <a:lvl4pPr marL="1600200" indent="-228600" defTabSz="3760788" eaLnBrk="0" hangingPunct="0">
              <a:defRPr sz="7400">
                <a:solidFill>
                  <a:schemeClr val="tx1"/>
                </a:solidFill>
                <a:latin typeface="Arial" charset="0"/>
              </a:defRPr>
            </a:lvl4pPr>
            <a:lvl5pPr marL="2057400" indent="-228600" defTabSz="3760788" eaLnBrk="0" hangingPunct="0">
              <a:defRPr sz="7400">
                <a:solidFill>
                  <a:schemeClr val="tx1"/>
                </a:solidFill>
                <a:latin typeface="Arial" charset="0"/>
              </a:defRPr>
            </a:lvl5pPr>
            <a:lvl6pPr marL="2514600" indent="-228600" defTabSz="3760788" eaLnBrk="0" fontAlgn="base" hangingPunct="0">
              <a:spcBef>
                <a:spcPct val="0"/>
              </a:spcBef>
              <a:spcAft>
                <a:spcPct val="0"/>
              </a:spcAft>
              <a:defRPr sz="7400">
                <a:solidFill>
                  <a:schemeClr val="tx1"/>
                </a:solidFill>
                <a:latin typeface="Arial" charset="0"/>
              </a:defRPr>
            </a:lvl6pPr>
            <a:lvl7pPr marL="2971800" indent="-228600" defTabSz="3760788" eaLnBrk="0" fontAlgn="base" hangingPunct="0">
              <a:spcBef>
                <a:spcPct val="0"/>
              </a:spcBef>
              <a:spcAft>
                <a:spcPct val="0"/>
              </a:spcAft>
              <a:defRPr sz="7400">
                <a:solidFill>
                  <a:schemeClr val="tx1"/>
                </a:solidFill>
                <a:latin typeface="Arial" charset="0"/>
              </a:defRPr>
            </a:lvl7pPr>
            <a:lvl8pPr marL="3429000" indent="-228600" defTabSz="3760788" eaLnBrk="0" fontAlgn="base" hangingPunct="0">
              <a:spcBef>
                <a:spcPct val="0"/>
              </a:spcBef>
              <a:spcAft>
                <a:spcPct val="0"/>
              </a:spcAft>
              <a:defRPr sz="7400">
                <a:solidFill>
                  <a:schemeClr val="tx1"/>
                </a:solidFill>
                <a:latin typeface="Arial" charset="0"/>
              </a:defRPr>
            </a:lvl8pPr>
            <a:lvl9pPr marL="3886200" indent="-228600" defTabSz="3760788" eaLnBrk="0" fontAlgn="base" hangingPunct="0">
              <a:spcBef>
                <a:spcPct val="0"/>
              </a:spcBef>
              <a:spcAft>
                <a:spcPct val="0"/>
              </a:spcAft>
              <a:defRPr sz="7400">
                <a:solidFill>
                  <a:schemeClr val="tx1"/>
                </a:solidFill>
                <a:latin typeface="Arial" charset="0"/>
              </a:defRPr>
            </a:lvl9pPr>
          </a:lstStyle>
          <a:p>
            <a:pPr algn="r" eaLnBrk="1" hangingPunct="1"/>
            <a:r>
              <a:rPr lang="en-US" sz="2400" dirty="0"/>
              <a:t>Insert graphic and captions. Include source of graphics used from the web.</a:t>
            </a:r>
          </a:p>
        </p:txBody>
      </p:sp>
      <p:sp>
        <p:nvSpPr>
          <p:cNvPr id="2066" name="Text Box 356"/>
          <p:cNvSpPr txBox="1">
            <a:spLocks noChangeArrowheads="1"/>
          </p:cNvSpPr>
          <p:nvPr/>
        </p:nvSpPr>
        <p:spPr bwMode="auto">
          <a:xfrm>
            <a:off x="12420618" y="6124499"/>
            <a:ext cx="11318876" cy="1562552"/>
          </a:xfrm>
          <a:prstGeom prst="rect">
            <a:avLst/>
          </a:prstGeom>
          <a:noFill/>
          <a:ln w="9525">
            <a:noFill/>
            <a:miter lim="800000"/>
            <a:headEnd/>
            <a:tailEnd/>
          </a:ln>
        </p:spPr>
        <p:txBody>
          <a:bodyPr lIns="84400" tIns="42200" rIns="84400" bIns="42200" numCol="1">
            <a:spAutoFit/>
          </a:bodyPr>
          <a:lstStyle/>
          <a:p>
            <a:pPr algn="just" defTabSz="3760788">
              <a:defRPr/>
            </a:pPr>
            <a:r>
              <a:rPr lang="en-US" sz="2400" dirty="0"/>
              <a:t>(replace this text with your own) </a:t>
            </a:r>
          </a:p>
          <a:p>
            <a:pPr algn="just" defTabSz="3760788">
              <a:defRPr/>
            </a:pPr>
            <a:endParaRPr lang="en-US" sz="2400" dirty="0"/>
          </a:p>
          <a:p>
            <a:pPr algn="just" defTabSz="3760788">
              <a:defRPr/>
            </a:pPr>
            <a:r>
              <a:rPr lang="en-US" sz="2400" dirty="0"/>
              <a:t>In this section consider using graphs, histograms, and other visuals to display your data or stages in the development of artwork, etc. </a:t>
            </a:r>
          </a:p>
        </p:txBody>
      </p:sp>
      <p:graphicFrame>
        <p:nvGraphicFramePr>
          <p:cNvPr id="5" name="Chart 38"/>
          <p:cNvGraphicFramePr>
            <a:graphicFrameLocks/>
          </p:cNvGraphicFramePr>
          <p:nvPr>
            <p:extLst>
              <p:ext uri="{D42A27DB-BD31-4B8C-83A1-F6EECF244321}">
                <p14:modId xmlns:p14="http://schemas.microsoft.com/office/powerpoint/2010/main" val="1810016223"/>
              </p:ext>
            </p:extLst>
          </p:nvPr>
        </p:nvGraphicFramePr>
        <p:xfrm>
          <a:off x="17195800" y="16538481"/>
          <a:ext cx="7061200" cy="4673600"/>
        </p:xfrm>
        <a:graphic>
          <a:graphicData uri="http://schemas.openxmlformats.org/drawingml/2006/chart">
            <c:chart xmlns:c="http://schemas.openxmlformats.org/drawingml/2006/chart" xmlns:r="http://schemas.openxmlformats.org/officeDocument/2006/relationships" r:id="rId2"/>
          </a:graphicData>
        </a:graphic>
      </p:graphicFrame>
      <p:sp>
        <p:nvSpPr>
          <p:cNvPr id="1047" name="Text Box 355"/>
          <p:cNvSpPr txBox="1">
            <a:spLocks noChangeArrowheads="1"/>
          </p:cNvSpPr>
          <p:nvPr/>
        </p:nvSpPr>
        <p:spPr bwMode="auto">
          <a:xfrm>
            <a:off x="17754600" y="15573281"/>
            <a:ext cx="6096018" cy="454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4400" tIns="42200" rIns="84400" bIns="42200">
            <a:spAutoFit/>
          </a:bodyPr>
          <a:lstStyle>
            <a:lvl1pPr defTabSz="3760788" eaLnBrk="0" hangingPunct="0">
              <a:defRPr sz="7400">
                <a:solidFill>
                  <a:schemeClr val="tx1"/>
                </a:solidFill>
                <a:latin typeface="Arial" charset="0"/>
              </a:defRPr>
            </a:lvl1pPr>
            <a:lvl2pPr marL="742950" indent="-285750" defTabSz="3760788" eaLnBrk="0" hangingPunct="0">
              <a:defRPr sz="7400">
                <a:solidFill>
                  <a:schemeClr val="tx1"/>
                </a:solidFill>
                <a:latin typeface="Arial" charset="0"/>
              </a:defRPr>
            </a:lvl2pPr>
            <a:lvl3pPr marL="1143000" indent="-228600" defTabSz="3760788" eaLnBrk="0" hangingPunct="0">
              <a:defRPr sz="7400">
                <a:solidFill>
                  <a:schemeClr val="tx1"/>
                </a:solidFill>
                <a:latin typeface="Arial" charset="0"/>
              </a:defRPr>
            </a:lvl3pPr>
            <a:lvl4pPr marL="1600200" indent="-228600" defTabSz="3760788" eaLnBrk="0" hangingPunct="0">
              <a:defRPr sz="7400">
                <a:solidFill>
                  <a:schemeClr val="tx1"/>
                </a:solidFill>
                <a:latin typeface="Arial" charset="0"/>
              </a:defRPr>
            </a:lvl4pPr>
            <a:lvl5pPr marL="2057400" indent="-228600" defTabSz="3760788" eaLnBrk="0" hangingPunct="0">
              <a:defRPr sz="7400">
                <a:solidFill>
                  <a:schemeClr val="tx1"/>
                </a:solidFill>
                <a:latin typeface="Arial" charset="0"/>
              </a:defRPr>
            </a:lvl5pPr>
            <a:lvl6pPr marL="2514600" indent="-228600" defTabSz="3760788" eaLnBrk="0" fontAlgn="base" hangingPunct="0">
              <a:spcBef>
                <a:spcPct val="0"/>
              </a:spcBef>
              <a:spcAft>
                <a:spcPct val="0"/>
              </a:spcAft>
              <a:defRPr sz="7400">
                <a:solidFill>
                  <a:schemeClr val="tx1"/>
                </a:solidFill>
                <a:latin typeface="Arial" charset="0"/>
              </a:defRPr>
            </a:lvl6pPr>
            <a:lvl7pPr marL="2971800" indent="-228600" defTabSz="3760788" eaLnBrk="0" fontAlgn="base" hangingPunct="0">
              <a:spcBef>
                <a:spcPct val="0"/>
              </a:spcBef>
              <a:spcAft>
                <a:spcPct val="0"/>
              </a:spcAft>
              <a:defRPr sz="7400">
                <a:solidFill>
                  <a:schemeClr val="tx1"/>
                </a:solidFill>
                <a:latin typeface="Arial" charset="0"/>
              </a:defRPr>
            </a:lvl7pPr>
            <a:lvl8pPr marL="3429000" indent="-228600" defTabSz="3760788" eaLnBrk="0" fontAlgn="base" hangingPunct="0">
              <a:spcBef>
                <a:spcPct val="0"/>
              </a:spcBef>
              <a:spcAft>
                <a:spcPct val="0"/>
              </a:spcAft>
              <a:defRPr sz="7400">
                <a:solidFill>
                  <a:schemeClr val="tx1"/>
                </a:solidFill>
                <a:latin typeface="Arial" charset="0"/>
              </a:defRPr>
            </a:lvl8pPr>
            <a:lvl9pPr marL="3886200" indent="-228600" defTabSz="3760788" eaLnBrk="0" fontAlgn="base" hangingPunct="0">
              <a:spcBef>
                <a:spcPct val="0"/>
              </a:spcBef>
              <a:spcAft>
                <a:spcPct val="0"/>
              </a:spcAft>
              <a:defRPr sz="7400">
                <a:solidFill>
                  <a:schemeClr val="tx1"/>
                </a:solidFill>
                <a:latin typeface="Arial" charset="0"/>
              </a:defRPr>
            </a:lvl9pPr>
          </a:lstStyle>
          <a:p>
            <a:pPr eaLnBrk="1" hangingPunct="1"/>
            <a:r>
              <a:rPr lang="en-US" sz="2400" dirty="0"/>
              <a:t>Insert Tables or Images of artwork, etc.</a:t>
            </a:r>
          </a:p>
        </p:txBody>
      </p:sp>
      <p:sp>
        <p:nvSpPr>
          <p:cNvPr id="2072" name="Text Box 364"/>
          <p:cNvSpPr txBox="1">
            <a:spLocks noChangeArrowheads="1"/>
          </p:cNvSpPr>
          <p:nvPr/>
        </p:nvSpPr>
        <p:spPr bwMode="auto">
          <a:xfrm>
            <a:off x="25527000" y="19546523"/>
            <a:ext cx="10058400" cy="1562552"/>
          </a:xfrm>
          <a:prstGeom prst="rect">
            <a:avLst/>
          </a:prstGeom>
          <a:noFill/>
          <a:ln w="9525">
            <a:noFill/>
            <a:miter lim="800000"/>
            <a:headEnd/>
            <a:tailEnd/>
          </a:ln>
        </p:spPr>
        <p:txBody>
          <a:bodyPr wrap="square" lIns="84400" tIns="42200" rIns="84400" bIns="42200" numCol="1">
            <a:spAutoFit/>
          </a:bodyPr>
          <a:lstStyle/>
          <a:p>
            <a:pPr defTabSz="3760788">
              <a:defRPr/>
            </a:pPr>
            <a:r>
              <a:rPr lang="en-US" sz="2400" dirty="0"/>
              <a:t>(replace this text with your own) </a:t>
            </a:r>
          </a:p>
          <a:p>
            <a:pPr defTabSz="3760788">
              <a:defRPr/>
            </a:pPr>
            <a:r>
              <a:rPr lang="en-US" sz="2400" dirty="0"/>
              <a:t>If your project was funded (all or part) from grants and/or awards, identify the source(s) of support. You also can acknowledge individuals that provided data and/or feedback to you.</a:t>
            </a:r>
          </a:p>
        </p:txBody>
      </p:sp>
      <p:sp>
        <p:nvSpPr>
          <p:cNvPr id="43" name="Text Box 365"/>
          <p:cNvSpPr txBox="1">
            <a:spLocks noChangeArrowheads="1"/>
          </p:cNvSpPr>
          <p:nvPr/>
        </p:nvSpPr>
        <p:spPr bwMode="auto">
          <a:xfrm>
            <a:off x="25527000" y="18887981"/>
            <a:ext cx="10058400" cy="762333"/>
          </a:xfrm>
          <a:prstGeom prst="rect">
            <a:avLst/>
          </a:prstGeom>
          <a:noFill/>
          <a:ln w="9525">
            <a:noFill/>
            <a:miter lim="800000"/>
            <a:headEnd/>
            <a:tailEnd/>
          </a:ln>
          <a:effectLst/>
        </p:spPr>
        <p:txBody>
          <a:bodyPr wrap="square" lIns="84400" tIns="42200" rIns="84400" bIns="42200">
            <a:spAutoFit/>
          </a:bodyPr>
          <a:lstStyle/>
          <a:p>
            <a:pPr defTabSz="3760788">
              <a:spcBef>
                <a:spcPct val="50000"/>
              </a:spcBef>
              <a:defRPr/>
            </a:pPr>
            <a:r>
              <a:rPr lang="en-US" sz="4400" b="1" dirty="0">
                <a:solidFill>
                  <a:schemeClr val="accent1">
                    <a:lumMod val="40000"/>
                    <a:lumOff val="60000"/>
                  </a:schemeClr>
                </a:solidFill>
                <a:effectLst>
                  <a:outerShdw blurRad="38100" dist="38100" dir="2700000" algn="tl">
                    <a:srgbClr val="000000">
                      <a:alpha val="43137"/>
                    </a:srgbClr>
                  </a:outerShdw>
                </a:effectLst>
                <a:latin typeface="Arial Black" pitchFamily="34" charset="0"/>
                <a:cs typeface="Braggadocio"/>
              </a:rPr>
              <a:t>Acknowledgements</a:t>
            </a:r>
          </a:p>
        </p:txBody>
      </p:sp>
      <p:sp>
        <p:nvSpPr>
          <p:cNvPr id="2074" name="TextBox 25"/>
          <p:cNvSpPr txBox="1">
            <a:spLocks noChangeArrowheads="1"/>
          </p:cNvSpPr>
          <p:nvPr/>
        </p:nvSpPr>
        <p:spPr bwMode="auto">
          <a:xfrm>
            <a:off x="12573000" y="16792483"/>
            <a:ext cx="4267200" cy="8402300"/>
          </a:xfrm>
          <a:prstGeom prst="rect">
            <a:avLst/>
          </a:prstGeom>
          <a:noFill/>
          <a:ln w="9525">
            <a:noFill/>
            <a:miter lim="800000"/>
            <a:headEnd/>
            <a:tailEnd/>
          </a:ln>
        </p:spPr>
        <p:txBody>
          <a:bodyPr lIns="91440" tIns="45720" rIns="91440" bIns="45720">
            <a:spAutoFit/>
          </a:bodyPr>
          <a:lstStyle/>
          <a:p>
            <a:pPr>
              <a:defRPr/>
            </a:pPr>
            <a:r>
              <a:rPr lang="en-US" sz="2000" b="1" dirty="0"/>
              <a:t>GRAPHICS:</a:t>
            </a:r>
          </a:p>
          <a:p>
            <a:pPr>
              <a:defRPr/>
            </a:pPr>
            <a:r>
              <a:rPr lang="en-US" sz="2000" dirty="0"/>
              <a:t>Clearly label graph axes, be simple, and use colors that are easy to see against the background. Photos are  a good way to draw attention to your poster. Be sure each photo has a caption that explains what the photo is showing and only use photos that illustrate your text. Photos should be high resolution (about 1200 x 1800 pixels or larger). Avoid web images unless they are of high resolution and okay for educational purposes. Images obtained from the web should include the source (credit).  Avoid use of clip art unless there is no other image available. </a:t>
            </a:r>
          </a:p>
          <a:p>
            <a:pPr>
              <a:defRPr/>
            </a:pPr>
            <a:r>
              <a:rPr lang="en-US" sz="2000" b="1" dirty="0"/>
              <a:t>TIP: Putting Boxes around your text sections</a:t>
            </a:r>
          </a:p>
          <a:p>
            <a:pPr>
              <a:defRPr/>
            </a:pPr>
            <a:r>
              <a:rPr lang="en-US" sz="2000" dirty="0"/>
              <a:t>Add space between the edge of your box and the text inside. Right click  or Ctrl – click on text box, go to ‘Format Shape’, then select ‘Text Box’ and make sure your ‘Internal Margins’ are between .2” and .4” for all sides.</a:t>
            </a:r>
          </a:p>
        </p:txBody>
      </p:sp>
      <p:graphicFrame>
        <p:nvGraphicFramePr>
          <p:cNvPr id="6" name="Chart 29"/>
          <p:cNvGraphicFramePr>
            <a:graphicFrameLocks/>
          </p:cNvGraphicFramePr>
          <p:nvPr>
            <p:extLst>
              <p:ext uri="{D42A27DB-BD31-4B8C-83A1-F6EECF244321}">
                <p14:modId xmlns:p14="http://schemas.microsoft.com/office/powerpoint/2010/main" val="2951910912"/>
              </p:ext>
            </p:extLst>
          </p:nvPr>
        </p:nvGraphicFramePr>
        <p:xfrm>
          <a:off x="17653000" y="22062981"/>
          <a:ext cx="5384800" cy="3556000"/>
        </p:xfrm>
        <a:graphic>
          <a:graphicData uri="http://schemas.openxmlformats.org/drawingml/2006/chart">
            <c:chart xmlns:c="http://schemas.openxmlformats.org/drawingml/2006/chart" xmlns:r="http://schemas.openxmlformats.org/officeDocument/2006/relationships" r:id="rId3"/>
          </a:graphicData>
        </a:graphic>
      </p:graphicFrame>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18546" y="14282017"/>
            <a:ext cx="6470254" cy="4345363"/>
          </a:xfrm>
          <a:prstGeom prst="rect">
            <a:avLst/>
          </a:prstGeom>
          <a:ln>
            <a:solidFill>
              <a:schemeClr val="bg2"/>
            </a:solidFill>
          </a:ln>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47213" y="636024"/>
            <a:ext cx="2847975" cy="2847975"/>
          </a:xfrm>
          <a:prstGeom prst="rect">
            <a:avLst/>
          </a:prstGeom>
        </p:spPr>
      </p:pic>
      <p:sp>
        <p:nvSpPr>
          <p:cNvPr id="28" name="Text Box 359"/>
          <p:cNvSpPr txBox="1">
            <a:spLocks noChangeArrowheads="1"/>
          </p:cNvSpPr>
          <p:nvPr/>
        </p:nvSpPr>
        <p:spPr bwMode="auto">
          <a:xfrm>
            <a:off x="1079726" y="19985279"/>
            <a:ext cx="11172612" cy="1777995"/>
          </a:xfrm>
          <a:prstGeom prst="rect">
            <a:avLst/>
          </a:prstGeom>
          <a:noFill/>
          <a:ln w="9525">
            <a:noFill/>
            <a:miter lim="800000"/>
            <a:headEnd/>
            <a:tailEnd/>
          </a:ln>
          <a:effectLst/>
        </p:spPr>
        <p:txBody>
          <a:bodyPr wrap="square" lIns="84400" tIns="42200" rIns="84400" bIns="42200">
            <a:spAutoFit/>
          </a:bodyPr>
          <a:lstStyle/>
          <a:p>
            <a:pPr defTabSz="3760788">
              <a:spcBef>
                <a:spcPct val="50000"/>
              </a:spcBef>
              <a:defRPr/>
            </a:pPr>
            <a:r>
              <a:rPr lang="en-US" sz="4400" dirty="0" smtClean="0">
                <a:solidFill>
                  <a:schemeClr val="accent1"/>
                </a:solidFill>
                <a:latin typeface="Arial Black" pitchFamily="34" charset="0"/>
              </a:rPr>
              <a:t>Heading 3 </a:t>
            </a:r>
            <a:r>
              <a:rPr lang="en-US" sz="3200" dirty="0">
                <a:latin typeface="Arial" panose="020B0604020202020204" pitchFamily="34" charset="0"/>
                <a:cs typeface="Arial" panose="020B0604020202020204" pitchFamily="34" charset="0"/>
              </a:rPr>
              <a:t>(suggestions</a:t>
            </a:r>
            <a:r>
              <a:rPr lang="en-US" sz="3200" dirty="0" smtClean="0">
                <a:latin typeface="Arial" panose="020B0604020202020204" pitchFamily="34" charset="0"/>
                <a:cs typeface="Arial" panose="020B0604020202020204" pitchFamily="34" charset="0"/>
              </a:rPr>
              <a:t>: Method or Approach)</a:t>
            </a:r>
            <a:endParaRPr lang="en-US" sz="3200" dirty="0">
              <a:latin typeface="Arial" panose="020B0604020202020204" pitchFamily="34" charset="0"/>
              <a:cs typeface="Arial" panose="020B0604020202020204" pitchFamily="34" charset="0"/>
            </a:endParaRPr>
          </a:p>
          <a:p>
            <a:pPr defTabSz="3760788">
              <a:spcBef>
                <a:spcPct val="50000"/>
              </a:spcBef>
              <a:defRPr/>
            </a:pPr>
            <a:endParaRPr lang="en-US" sz="4400" dirty="0">
              <a:solidFill>
                <a:schemeClr val="accent1"/>
              </a:solidFill>
              <a:latin typeface="Arial Black" pitchFamily="34" charset="0"/>
            </a:endParaRPr>
          </a:p>
        </p:txBody>
      </p:sp>
      <p:sp>
        <p:nvSpPr>
          <p:cNvPr id="29" name="Text Box 360"/>
          <p:cNvSpPr txBox="1">
            <a:spLocks noChangeArrowheads="1"/>
          </p:cNvSpPr>
          <p:nvPr/>
        </p:nvSpPr>
        <p:spPr bwMode="auto">
          <a:xfrm>
            <a:off x="1066800" y="8892695"/>
            <a:ext cx="11379200" cy="1254775"/>
          </a:xfrm>
          <a:prstGeom prst="rect">
            <a:avLst/>
          </a:prstGeom>
          <a:noFill/>
          <a:ln w="9525">
            <a:noFill/>
            <a:miter lim="800000"/>
            <a:headEnd/>
            <a:tailEnd/>
          </a:ln>
          <a:effectLst/>
        </p:spPr>
        <p:txBody>
          <a:bodyPr wrap="square" lIns="84400" tIns="42200" rIns="84400" bIns="42200">
            <a:spAutoFit/>
          </a:bodyPr>
          <a:lstStyle/>
          <a:p>
            <a:pPr defTabSz="3760788">
              <a:spcBef>
                <a:spcPct val="50000"/>
              </a:spcBef>
              <a:defRPr/>
            </a:pPr>
            <a:r>
              <a:rPr lang="en-US" sz="4400" dirty="0">
                <a:solidFill>
                  <a:schemeClr val="accent1"/>
                </a:solidFill>
                <a:latin typeface="Arial Black" pitchFamily="34" charset="0"/>
              </a:rPr>
              <a:t>Heading </a:t>
            </a:r>
            <a:r>
              <a:rPr lang="en-US" sz="4400" dirty="0" smtClean="0">
                <a:solidFill>
                  <a:schemeClr val="accent1"/>
                </a:solidFill>
                <a:latin typeface="Arial Black" pitchFamily="34" charset="0"/>
              </a:rPr>
              <a:t>2 </a:t>
            </a:r>
            <a:r>
              <a:rPr lang="en-US" sz="3200" dirty="0">
                <a:latin typeface="Arial" panose="020B0604020202020204" pitchFamily="34" charset="0"/>
                <a:cs typeface="Arial" panose="020B0604020202020204" pitchFamily="34" charset="0"/>
              </a:rPr>
              <a:t>(</a:t>
            </a:r>
            <a:r>
              <a:rPr lang="en-US" sz="3200" dirty="0" smtClean="0">
                <a:latin typeface="Arial" panose="020B0604020202020204" pitchFamily="34" charset="0"/>
                <a:cs typeface="Arial" panose="020B0604020202020204" pitchFamily="34" charset="0"/>
              </a:rPr>
              <a:t>suggestions: Background, Introduction, or Inspiration)</a:t>
            </a:r>
            <a:endParaRPr lang="en-US" sz="3200" dirty="0">
              <a:latin typeface="Arial" panose="020B0604020202020204" pitchFamily="34" charset="0"/>
              <a:cs typeface="Arial" panose="020B0604020202020204" pitchFamily="34" charset="0"/>
            </a:endParaRPr>
          </a:p>
        </p:txBody>
      </p:sp>
      <p:sp>
        <p:nvSpPr>
          <p:cNvPr id="30" name="Text Box 362"/>
          <p:cNvSpPr txBox="1">
            <a:spLocks noChangeArrowheads="1"/>
          </p:cNvSpPr>
          <p:nvPr/>
        </p:nvSpPr>
        <p:spPr bwMode="auto">
          <a:xfrm>
            <a:off x="1132840" y="4855703"/>
            <a:ext cx="10322560" cy="762333"/>
          </a:xfrm>
          <a:prstGeom prst="rect">
            <a:avLst/>
          </a:prstGeom>
          <a:noFill/>
          <a:ln w="9525">
            <a:noFill/>
            <a:miter lim="800000"/>
            <a:headEnd/>
            <a:tailEnd/>
          </a:ln>
          <a:effectLst/>
        </p:spPr>
        <p:txBody>
          <a:bodyPr wrap="square" lIns="84400" tIns="42200" rIns="84400" bIns="42200">
            <a:spAutoFit/>
          </a:bodyPr>
          <a:lstStyle/>
          <a:p>
            <a:pPr defTabSz="3760788">
              <a:spcBef>
                <a:spcPct val="50000"/>
              </a:spcBef>
              <a:defRPr/>
            </a:pPr>
            <a:r>
              <a:rPr lang="en-US" sz="4400" dirty="0" smtClean="0">
                <a:solidFill>
                  <a:schemeClr val="accent1"/>
                </a:solidFill>
                <a:latin typeface="Arial Black" pitchFamily="34" charset="0"/>
              </a:rPr>
              <a:t>Heading 1 </a:t>
            </a:r>
            <a:r>
              <a:rPr lang="en-US" sz="3200" dirty="0" smtClean="0">
                <a:latin typeface="Arial" panose="020B0604020202020204" pitchFamily="34" charset="0"/>
                <a:cs typeface="Arial" panose="020B0604020202020204" pitchFamily="34" charset="0"/>
              </a:rPr>
              <a:t>(suggestion: Abstract)</a:t>
            </a:r>
            <a:endParaRPr lang="en-US" sz="3200" dirty="0">
              <a:latin typeface="Arial" panose="020B0604020202020204" pitchFamily="34" charset="0"/>
              <a:cs typeface="Arial" panose="020B0604020202020204" pitchFamily="34" charset="0"/>
            </a:endParaRPr>
          </a:p>
        </p:txBody>
      </p:sp>
      <p:sp>
        <p:nvSpPr>
          <p:cNvPr id="31" name="Text Box 367"/>
          <p:cNvSpPr txBox="1">
            <a:spLocks noChangeArrowheads="1"/>
          </p:cNvSpPr>
          <p:nvPr/>
        </p:nvSpPr>
        <p:spPr bwMode="auto">
          <a:xfrm>
            <a:off x="25527000" y="4823954"/>
            <a:ext cx="10134600" cy="1254775"/>
          </a:xfrm>
          <a:prstGeom prst="rect">
            <a:avLst/>
          </a:prstGeom>
          <a:noFill/>
          <a:ln w="9525">
            <a:noFill/>
            <a:miter lim="800000"/>
            <a:headEnd/>
            <a:tailEnd/>
          </a:ln>
          <a:effectLst/>
        </p:spPr>
        <p:txBody>
          <a:bodyPr wrap="square" lIns="84400" tIns="42200" rIns="84400" bIns="42200">
            <a:spAutoFit/>
          </a:bodyPr>
          <a:lstStyle/>
          <a:p>
            <a:pPr defTabSz="3760788">
              <a:spcBef>
                <a:spcPct val="50000"/>
              </a:spcBef>
              <a:defRPr/>
            </a:pPr>
            <a:r>
              <a:rPr lang="en-US" sz="4400" dirty="0">
                <a:solidFill>
                  <a:schemeClr val="accent1"/>
                </a:solidFill>
                <a:latin typeface="Arial Black" pitchFamily="34" charset="0"/>
              </a:rPr>
              <a:t>Heading </a:t>
            </a:r>
            <a:r>
              <a:rPr lang="en-US" sz="4400" dirty="0" smtClean="0">
                <a:solidFill>
                  <a:schemeClr val="accent1"/>
                </a:solidFill>
                <a:latin typeface="Arial Black" pitchFamily="34" charset="0"/>
              </a:rPr>
              <a:t>5 </a:t>
            </a:r>
            <a:r>
              <a:rPr lang="en-US" sz="3200" dirty="0">
                <a:latin typeface="Arial" panose="020B0604020202020204" pitchFamily="34" charset="0"/>
                <a:cs typeface="Arial" panose="020B0604020202020204" pitchFamily="34" charset="0"/>
              </a:rPr>
              <a:t>(suggestions: </a:t>
            </a:r>
            <a:r>
              <a:rPr lang="en-US" sz="3200" dirty="0" smtClean="0">
                <a:latin typeface="Arial" panose="020B0604020202020204" pitchFamily="34" charset="0"/>
                <a:cs typeface="Arial" panose="020B0604020202020204" pitchFamily="34" charset="0"/>
              </a:rPr>
              <a:t>Interpretations of Findings)</a:t>
            </a:r>
            <a:endParaRPr lang="en-US" sz="3200" dirty="0">
              <a:latin typeface="Arial" panose="020B0604020202020204" pitchFamily="34" charset="0"/>
              <a:cs typeface="Arial" panose="020B0604020202020204" pitchFamily="34" charset="0"/>
            </a:endParaRPr>
          </a:p>
        </p:txBody>
      </p:sp>
      <p:sp>
        <p:nvSpPr>
          <p:cNvPr id="32" name="Text Box 369"/>
          <p:cNvSpPr txBox="1">
            <a:spLocks noChangeArrowheads="1"/>
          </p:cNvSpPr>
          <p:nvPr/>
        </p:nvSpPr>
        <p:spPr bwMode="auto">
          <a:xfrm>
            <a:off x="25450800" y="13884338"/>
            <a:ext cx="10134600" cy="1993439"/>
          </a:xfrm>
          <a:prstGeom prst="rect">
            <a:avLst/>
          </a:prstGeom>
          <a:noFill/>
          <a:ln w="9525">
            <a:noFill/>
            <a:miter lim="800000"/>
            <a:headEnd/>
            <a:tailEnd/>
          </a:ln>
          <a:effectLst/>
        </p:spPr>
        <p:txBody>
          <a:bodyPr wrap="square" lIns="84400" tIns="42200" rIns="84400" bIns="42200">
            <a:spAutoFit/>
          </a:bodyPr>
          <a:lstStyle/>
          <a:p>
            <a:pPr defTabSz="3760788">
              <a:spcBef>
                <a:spcPct val="50000"/>
              </a:spcBef>
              <a:defRPr/>
            </a:pPr>
            <a:r>
              <a:rPr lang="en-US" sz="4400" dirty="0">
                <a:solidFill>
                  <a:schemeClr val="accent1"/>
                </a:solidFill>
                <a:latin typeface="Arial Black" pitchFamily="34" charset="0"/>
              </a:rPr>
              <a:t>Heading </a:t>
            </a:r>
            <a:r>
              <a:rPr lang="en-US" sz="4400" dirty="0" smtClean="0">
                <a:solidFill>
                  <a:schemeClr val="accent1"/>
                </a:solidFill>
                <a:latin typeface="Arial Black" pitchFamily="34" charset="0"/>
              </a:rPr>
              <a:t>6 </a:t>
            </a:r>
            <a:r>
              <a:rPr lang="en-US" sz="3200" dirty="0">
                <a:latin typeface="Arial" panose="020B0604020202020204" pitchFamily="34" charset="0"/>
                <a:cs typeface="Arial" panose="020B0604020202020204" pitchFamily="34" charset="0"/>
              </a:rPr>
              <a:t>(suggestions: </a:t>
            </a:r>
            <a:r>
              <a:rPr lang="en-US" sz="3200" dirty="0" smtClean="0">
                <a:latin typeface="Arial" panose="020B0604020202020204" pitchFamily="34" charset="0"/>
                <a:cs typeface="Arial" panose="020B0604020202020204" pitchFamily="34" charset="0"/>
              </a:rPr>
              <a:t>Conclusions or Recommendations)</a:t>
            </a:r>
            <a:endParaRPr lang="en-US" sz="3200" dirty="0">
              <a:latin typeface="Arial" panose="020B0604020202020204" pitchFamily="34" charset="0"/>
              <a:cs typeface="Arial" panose="020B0604020202020204" pitchFamily="34" charset="0"/>
            </a:endParaRPr>
          </a:p>
          <a:p>
            <a:pPr defTabSz="3760788">
              <a:spcBef>
                <a:spcPct val="50000"/>
              </a:spcBef>
              <a:defRPr/>
            </a:pPr>
            <a:endParaRPr lang="en-US" sz="3200" dirty="0">
              <a:solidFill>
                <a:schemeClr val="accent1"/>
              </a:solidFill>
              <a:latin typeface="Arial Black" pitchFamily="34" charset="0"/>
            </a:endParaRPr>
          </a:p>
        </p:txBody>
      </p:sp>
      <p:sp>
        <p:nvSpPr>
          <p:cNvPr id="33" name="Text Box 359"/>
          <p:cNvSpPr txBox="1">
            <a:spLocks noChangeArrowheads="1"/>
          </p:cNvSpPr>
          <p:nvPr/>
        </p:nvSpPr>
        <p:spPr bwMode="auto">
          <a:xfrm>
            <a:off x="12385695" y="4823954"/>
            <a:ext cx="11464924" cy="762333"/>
          </a:xfrm>
          <a:prstGeom prst="rect">
            <a:avLst/>
          </a:prstGeom>
          <a:noFill/>
          <a:ln w="9525">
            <a:noFill/>
            <a:miter lim="800000"/>
            <a:headEnd/>
            <a:tailEnd/>
          </a:ln>
          <a:effectLst/>
        </p:spPr>
        <p:txBody>
          <a:bodyPr lIns="84400" tIns="42200" rIns="84400" bIns="42200">
            <a:spAutoFit/>
          </a:bodyPr>
          <a:lstStyle/>
          <a:p>
            <a:pPr defTabSz="3760788">
              <a:spcBef>
                <a:spcPct val="50000"/>
              </a:spcBef>
              <a:defRPr/>
            </a:pPr>
            <a:r>
              <a:rPr lang="en-US" sz="4400" dirty="0">
                <a:solidFill>
                  <a:schemeClr val="accent1"/>
                </a:solidFill>
                <a:latin typeface="Arial Black" pitchFamily="34" charset="0"/>
              </a:rPr>
              <a:t>Heading </a:t>
            </a:r>
            <a:r>
              <a:rPr lang="en-US" sz="4400" dirty="0" smtClean="0">
                <a:solidFill>
                  <a:schemeClr val="accent1"/>
                </a:solidFill>
                <a:latin typeface="Arial Black" pitchFamily="34" charset="0"/>
              </a:rPr>
              <a:t>4 </a:t>
            </a:r>
            <a:r>
              <a:rPr lang="en-US" sz="3200" dirty="0" smtClean="0">
                <a:latin typeface="Arial" panose="020B0604020202020204" pitchFamily="34" charset="0"/>
                <a:cs typeface="Arial" panose="020B0604020202020204" pitchFamily="34" charset="0"/>
              </a:rPr>
              <a:t>(suggestions</a:t>
            </a:r>
            <a:r>
              <a:rPr lang="en-US" sz="3200" dirty="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rPr>
              <a:t>Findings to Date or Results)</a:t>
            </a:r>
            <a:endParaRPr lang="en-US" sz="3200"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484332" y="636023"/>
            <a:ext cx="3209925" cy="2847975"/>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Equity">
      <a:majorFont>
        <a:latin typeface="Franklin Gothic Book"/>
        <a:ea typeface=""/>
        <a:cs typeface=""/>
        <a:font script="Grek" typeface="Calibri"/>
        <a:font script="Cyrl" typeface="Calibri"/>
        <a:font script="Jpan" typeface="ＭＳ ゴシック"/>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ヒラギノ明朝 Pro W3"/>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F4D170D5BCF7247941969532C298561" ma:contentTypeVersion="15" ma:contentTypeDescription="Create a new document." ma:contentTypeScope="" ma:versionID="367acd99beb96f210f372df68f40d2b5">
  <xsd:schema xmlns:xsd="http://www.w3.org/2001/XMLSchema" xmlns:xs="http://www.w3.org/2001/XMLSchema" xmlns:p="http://schemas.microsoft.com/office/2006/metadata/properties" xmlns:ns2="a3b0b6f5-45b6-417c-b616-a2fdc39bfd94" xmlns:ns3="2e76e06e-6dc9-41d1-8a9f-c03742f3a7a3" targetNamespace="http://schemas.microsoft.com/office/2006/metadata/properties" ma:root="true" ma:fieldsID="616db39ffe08815341a0d9f6fc4c31da" ns2:_="" ns3:_="">
    <xsd:import namespace="a3b0b6f5-45b6-417c-b616-a2fdc39bfd94"/>
    <xsd:import namespace="2e76e06e-6dc9-41d1-8a9f-c03742f3a7a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ServiceOCR" minOccurs="0"/>
                <xsd:element ref="ns2:MediaLengthInSeconds" minOccurs="0"/>
                <xsd:element ref="ns2:MediaServiceLocation"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b0b6f5-45b6-417c-b616-a2fdc39bfd9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9f3fd32b-b413-49a2-949f-b4baa8a26353"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e76e06e-6dc9-41d1-8a9f-c03742f3a7a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5c8407ad-7fbe-4d71-8002-5891a13565bf}" ma:internalName="TaxCatchAll" ma:showField="CatchAllData" ma:web="2e76e06e-6dc9-41d1-8a9f-c03742f3a7a3">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e76e06e-6dc9-41d1-8a9f-c03742f3a7a3" xsi:nil="true"/>
    <lcf76f155ced4ddcb4097134ff3c332f xmlns="a3b0b6f5-45b6-417c-b616-a2fdc39bfd9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610AA24-2892-44E9-9493-55787BCE9D8E}"/>
</file>

<file path=customXml/itemProps2.xml><?xml version="1.0" encoding="utf-8"?>
<ds:datastoreItem xmlns:ds="http://schemas.openxmlformats.org/officeDocument/2006/customXml" ds:itemID="{D1F47FEA-1235-4BA1-8D34-29544664D49E}"/>
</file>

<file path=customXml/itemProps3.xml><?xml version="1.0" encoding="utf-8"?>
<ds:datastoreItem xmlns:ds="http://schemas.openxmlformats.org/officeDocument/2006/customXml" ds:itemID="{9EEADD7B-C4FB-4167-B615-BBFAD0C965ED}"/>
</file>

<file path=docProps/app.xml><?xml version="1.0" encoding="utf-8"?>
<Properties xmlns="http://schemas.openxmlformats.org/officeDocument/2006/extended-properties" xmlns:vt="http://schemas.openxmlformats.org/officeDocument/2006/docPropsVTypes">
  <Template>Flow.thmx</Template>
  <TotalTime>1244</TotalTime>
  <Words>661</Words>
  <Application>Microsoft Office PowerPoint</Application>
  <PresentationFormat>Custom</PresentationFormat>
  <Paragraphs>43</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Arial Black</vt:lpstr>
      <vt:lpstr>Braggadocio</vt:lpstr>
      <vt:lpstr>Century Gothic</vt:lpstr>
      <vt:lpstr>Franklin Gothic Book</vt:lpstr>
      <vt:lpstr>Perpetua</vt:lpstr>
      <vt:lpstr>Wingdings 2</vt:lpstr>
      <vt:lpstr>Flow</vt:lpstr>
      <vt:lpstr>PowerPoint Presentation</vt:lpstr>
    </vt:vector>
  </TitlesOfParts>
  <Manager/>
  <Company>Buffalo State College</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Robin L. Foster</dc:creator>
  <cp:keywords/>
  <dc:description/>
  <cp:lastModifiedBy>Waite, Kaylene</cp:lastModifiedBy>
  <cp:revision>117</cp:revision>
  <dcterms:created xsi:type="dcterms:W3CDTF">2012-02-01T17:39:26Z</dcterms:created>
  <dcterms:modified xsi:type="dcterms:W3CDTF">2017-02-14T18:03:29Z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0x0101005F4D170D5BCF7247941969532C298561</vt:lpwstr>
  </property>
</Properties>
</file>